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7"/>
  </p:notesMasterIdLst>
  <p:sldIdLst>
    <p:sldId id="256" r:id="rId5"/>
    <p:sldId id="281" r:id="rId6"/>
    <p:sldId id="327" r:id="rId7"/>
    <p:sldId id="294" r:id="rId8"/>
    <p:sldId id="320" r:id="rId9"/>
    <p:sldId id="300" r:id="rId10"/>
    <p:sldId id="328" r:id="rId11"/>
    <p:sldId id="291" r:id="rId12"/>
    <p:sldId id="321" r:id="rId13"/>
    <p:sldId id="325" r:id="rId14"/>
    <p:sldId id="324" r:id="rId15"/>
    <p:sldId id="332" r:id="rId16"/>
    <p:sldId id="333" r:id="rId17"/>
    <p:sldId id="297" r:id="rId18"/>
    <p:sldId id="269" r:id="rId19"/>
    <p:sldId id="331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  <p:sldId id="364" r:id="rId51"/>
    <p:sldId id="365" r:id="rId52"/>
    <p:sldId id="366" r:id="rId53"/>
    <p:sldId id="367" r:id="rId54"/>
    <p:sldId id="368" r:id="rId55"/>
    <p:sldId id="369" r:id="rId56"/>
  </p:sldIdLst>
  <p:sldSz cx="9144000" cy="6858000" type="screen4x3"/>
  <p:notesSz cx="677862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6B2"/>
    <a:srgbClr val="C0504D"/>
    <a:srgbClr val="ECE330"/>
    <a:srgbClr val="4D7FBB"/>
    <a:srgbClr val="5283BE"/>
    <a:srgbClr val="5B89C1"/>
    <a:srgbClr val="4C87B8"/>
    <a:srgbClr val="497DBB"/>
    <a:srgbClr val="4679E8"/>
    <a:srgbClr val="477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8" autoAdjust="0"/>
    <p:restoredTop sz="93984" autoAdjust="0"/>
  </p:normalViewPr>
  <p:slideViewPr>
    <p:cSldViewPr>
      <p:cViewPr varScale="1">
        <p:scale>
          <a:sx n="107" d="100"/>
          <a:sy n="107" d="100"/>
        </p:scale>
        <p:origin x="19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93612806462364"/>
          <c:y val="0.19404170312044328"/>
          <c:w val="0.56674907985134271"/>
          <c:h val="0.750663366841863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7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C74-445D-A148-A47B7B268BB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C74-445D-A148-A47B7B268BBE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CC74-445D-A148-A47B7B268BBE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CC74-445D-A148-A47B7B268BBE}"/>
              </c:ext>
            </c:extLst>
          </c:dPt>
          <c:dLbls>
            <c:dLbl>
              <c:idx val="0"/>
              <c:layout>
                <c:manualLayout>
                  <c:x val="0.11898775153105862"/>
                  <c:y val="-7.1151493503305838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1. Архитектурные решения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C74-445D-A148-A47B7B268BBE}"/>
                </c:ext>
              </c:extLst>
            </c:dLbl>
            <c:dLbl>
              <c:idx val="1"/>
              <c:layout>
                <c:manualLayout>
                  <c:x val="0.17504374453193361"/>
                  <c:y val="-2.345588862219443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2. Генеральный план и транспорт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C74-445D-A148-A47B7B268BBE}"/>
                </c:ext>
              </c:extLst>
            </c:dLbl>
            <c:dLbl>
              <c:idx val="2"/>
              <c:layout>
                <c:manualLayout>
                  <c:x val="0.16780883639545047"/>
                  <c:y val="8.2016080900571768E-4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3. Конструктивные, объемно-планировочные решения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C74-445D-A148-A47B7B268BBE}"/>
                </c:ext>
              </c:extLst>
            </c:dLbl>
            <c:dLbl>
              <c:idx val="3"/>
              <c:layout>
                <c:manualLayout>
                  <c:x val="0.14592410323709537"/>
                  <c:y val="1.3332982381802539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4. Инженерные сети и системы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CC74-445D-A148-A47B7B268BBE}"/>
                </c:ext>
              </c:extLst>
            </c:dLbl>
            <c:dLbl>
              <c:idx val="4"/>
              <c:layout>
                <c:manualLayout>
                  <c:x val="0.15826957567804026"/>
                  <c:y val="3.633064749510099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5. Системы релейной защиты и автоматики </a:t>
                    </a:r>
                    <a:r>
                      <a:rPr lang="ru-RU" sz="1400" b="0" cap="none" spc="0" baseline="0" dirty="0" err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энергообъектов</a:t>
                    </a:r>
                    <a:endParaRPr lang="ru-RU" sz="16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C74-445D-A148-A47B7B268BBE}"/>
                </c:ext>
              </c:extLst>
            </c:dLbl>
            <c:dLbl>
              <c:idx val="5"/>
              <c:layout>
                <c:manualLayout>
                  <c:x val="0.13825142169728785"/>
                  <c:y val="8.301706864666275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6. АСУ ТП (СКЗУ)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C74-445D-A148-A47B7B268BBE}"/>
                </c:ext>
              </c:extLst>
            </c:dLbl>
            <c:dLbl>
              <c:idx val="6"/>
              <c:layout>
                <c:manualLayout>
                  <c:x val="0.10538024934383203"/>
                  <c:y val="8.5664493466619265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7. Телемеханика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C74-445D-A148-A47B7B268BBE}"/>
                </c:ext>
              </c:extLst>
            </c:dLbl>
            <c:dLbl>
              <c:idx val="7"/>
              <c:layout>
                <c:manualLayout>
                  <c:x val="-1.2515748031496063E-2"/>
                  <c:y val="8.1439879392220582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8. АИИ</a:t>
                    </a:r>
                    <a:r>
                      <a:rPr lang="en-US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C </a:t>
                    </a:r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КУЭ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C74-445D-A148-A47B7B268BBE}"/>
                </c:ext>
              </c:extLst>
            </c:dLbl>
            <c:dLbl>
              <c:idx val="8"/>
              <c:layout>
                <c:manualLayout>
                  <c:x val="-9.3453958880139978E-2"/>
                  <c:y val="7.1882519037893888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9. Сети связи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C74-445D-A148-A47B7B268BBE}"/>
                </c:ext>
              </c:extLst>
            </c:dLbl>
            <c:dLbl>
              <c:idx val="9"/>
              <c:layout>
                <c:manualLayout>
                  <c:x val="-0.16742486876640419"/>
                  <c:y val="7.6555002494287941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10. Проект организации строительства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C74-445D-A148-A47B7B268BBE}"/>
                </c:ext>
              </c:extLst>
            </c:dLbl>
            <c:dLbl>
              <c:idx val="10"/>
              <c:layout>
                <c:manualLayout>
                  <c:x val="-0.18245133420822396"/>
                  <c:y val="3.152466451138139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11. Проект организации работ по сносу и демонтажу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C74-445D-A148-A47B7B268BBE}"/>
                </c:ext>
              </c:extLst>
            </c:dLbl>
            <c:dLbl>
              <c:idx val="11"/>
              <c:layout>
                <c:manualLayout>
                  <c:x val="-0.16217344706911635"/>
                  <c:y val="4.7840291647181319E-3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12. Мероприятия по охране окружающей среды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C74-445D-A148-A47B7B268BBE}"/>
                </c:ext>
              </c:extLst>
            </c:dLbl>
            <c:dLbl>
              <c:idx val="12"/>
              <c:layout>
                <c:manualLayout>
                  <c:x val="-0.19131014873140859"/>
                  <c:y val="-2.3389035585193375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13. Мероприятия по обеспечению пожарной безопасности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CC74-445D-A148-A47B7B268BBE}"/>
                </c:ext>
              </c:extLst>
            </c:dLbl>
            <c:dLbl>
              <c:idx val="13"/>
              <c:layout>
                <c:manualLayout>
                  <c:x val="-0.13756999125109362"/>
                  <c:y val="-4.844713636469332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14.Сметная документация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CC74-445D-A148-A47B7B268BBE}"/>
                </c:ext>
              </c:extLst>
            </c:dLbl>
            <c:dLbl>
              <c:idx val="14"/>
              <c:layout>
                <c:manualLayout>
                  <c:x val="-8.7499999999999994E-2"/>
                  <c:y val="-7.2330141612172286E-2"/>
                </c:manualLayout>
              </c:layout>
              <c:tx>
                <c:rich>
                  <a:bodyPr/>
                  <a:lstStyle/>
                  <a:p>
                    <a:r>
                      <a:rPr lang="ru-RU" sz="140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rPr>
                      <a:t>15. Теплотехника</a:t>
                    </a:r>
                    <a:endParaRPr lang="ru-RU" sz="1400" baseline="0" dirty="0">
                      <a:ln>
                        <a:noFill/>
                      </a:ln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effectLst/>
                      <a:latin typeface="Arial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CC74-445D-A148-A47B7B268B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Лист1!$A$2:$A$16</c:f>
              <c:strCache>
                <c:ptCount val="15"/>
                <c:pt idx="0">
                  <c:v>1. Схемы планировочной организации земельного участка</c:v>
                </c:pt>
                <c:pt idx="1">
                  <c:v>2. Архитектурные решения</c:v>
                </c:pt>
                <c:pt idx="2">
                  <c:v>3. Конструктивные, объемно-планировочные решения</c:v>
                </c:pt>
                <c:pt idx="3">
                  <c:v>4. Инженерные сети и системы</c:v>
                </c:pt>
                <c:pt idx="4">
                  <c:v>5. Системы релейной защиты и автоматики энергообъектов</c:v>
                </c:pt>
                <c:pt idx="5">
                  <c:v>6. Раздел АСУ ТП (СКЗУ)</c:v>
                </c:pt>
                <c:pt idx="6">
                  <c:v>7. Телемеханника</c:v>
                </c:pt>
                <c:pt idx="7">
                  <c:v>8. АИИМ КУЭ</c:v>
                </c:pt>
                <c:pt idx="8">
                  <c:v>9. Сети связи</c:v>
                </c:pt>
                <c:pt idx="9">
                  <c:v>10. Проект организации строительства</c:v>
                </c:pt>
                <c:pt idx="10">
                  <c:v>11. Проект организации работ по сносу и демонтажу</c:v>
                </c:pt>
                <c:pt idx="11">
                  <c:v>12. Мероприятия по охране окружающей среды</c:v>
                </c:pt>
                <c:pt idx="12">
                  <c:v>13. Мероприятия по обеспечению пожарной безопасности</c:v>
                </c:pt>
                <c:pt idx="13">
                  <c:v>14. Сметная документация</c:v>
                </c:pt>
                <c:pt idx="14">
                  <c:v>15. Системы возбуждения</c:v>
                </c:pt>
              </c:strCache>
            </c:str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C74-445D-A148-A47B7B268BBE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Квалификационный состав </a:t>
            </a:r>
          </a:p>
        </c:rich>
      </c:tx>
      <c:layout>
        <c:manualLayout>
          <c:xMode val="edge"/>
          <c:yMode val="edge"/>
          <c:x val="0.27980783770939033"/>
          <c:y val="4.323582702381503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146445919589183"/>
          <c:y val="0.15322631708404058"/>
          <c:w val="0.46172088132182842"/>
          <c:h val="0.7287180089766038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Квалификационный состав (главные, ведущие, категория)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главные специалисты</c:v>
                </c:pt>
                <c:pt idx="1">
                  <c:v>ведущие инженеры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4-4F8D-81E4-9A34719D9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398950270957543"/>
          <c:y val="0.17909036999875794"/>
          <c:w val="0.31824878254268046"/>
          <c:h val="0.23780481122586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Распределение специалистов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326698488527731"/>
          <c:y val="0.13066679057780534"/>
          <c:w val="0.44227919120097769"/>
          <c:h val="0.7714171939551935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главные специалисты: специализация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ГИП</c:v>
                </c:pt>
                <c:pt idx="1">
                  <c:v>ГАП</c:v>
                </c:pt>
                <c:pt idx="2">
                  <c:v>Электротехнический</c:v>
                </c:pt>
                <c:pt idx="3">
                  <c:v>АСУТП, телемехника</c:v>
                </c:pt>
                <c:pt idx="4">
                  <c:v>АИИСКУЭ</c:v>
                </c:pt>
                <c:pt idx="5">
                  <c:v>Группа АПС и АПТ</c:v>
                </c:pt>
                <c:pt idx="6">
                  <c:v>Отдел теплоснабжения</c:v>
                </c:pt>
                <c:pt idx="7">
                  <c:v>Архитектурно-строительный</c:v>
                </c:pt>
                <c:pt idx="8">
                  <c:v>Сантехнический</c:v>
                </c:pt>
                <c:pt idx="9">
                  <c:v>Сметный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</c:v>
                </c:pt>
                <c:pt idx="1">
                  <c:v>1</c:v>
                </c:pt>
                <c:pt idx="2">
                  <c:v>12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12</c:v>
                </c:pt>
                <c:pt idx="7">
                  <c:v>7</c:v>
                </c:pt>
                <c:pt idx="8">
                  <c:v>2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59-4888-B148-E30F0146F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483673110395142"/>
          <c:y val="0.11172803334623381"/>
          <c:w val="0.39131151432909572"/>
          <c:h val="0.69740744009462985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ru-RU" sz="2000" dirty="0"/>
              <a:t>Состав по стажу</a:t>
            </a:r>
          </a:p>
        </c:rich>
      </c:tx>
      <c:layout>
        <c:manualLayout>
          <c:xMode val="edge"/>
          <c:yMode val="edge"/>
          <c:x val="0.13877604285798309"/>
          <c:y val="1.702481333029478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1814557154468212E-2"/>
          <c:y val="0.10536053961499313"/>
          <c:w val="0.50718588457491653"/>
          <c:h val="0.8744989196665755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 5-10 лет</c:v>
                </c:pt>
                <c:pt idx="1">
                  <c:v>свыше 10 лет</c:v>
                </c:pt>
                <c:pt idx="2">
                  <c:v>свыше 20 лет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</c:v>
                </c:pt>
                <c:pt idx="1">
                  <c:v>12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9C-401C-AE06-54964FD92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37651045308693"/>
          <c:y val="0.17101760124401785"/>
          <c:w val="0.22563608128508597"/>
          <c:h val="0.26180174805957346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1C59F-45D1-4D06-A797-DC03DB2D3D37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7B82C5-2484-4F88-9550-F4C58FE3CF49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/>
            <a:t>Сетевое строительство</a:t>
          </a:r>
          <a:endParaRPr lang="ru-RU" sz="1800" dirty="0"/>
        </a:p>
      </dgm:t>
    </dgm:pt>
    <dgm:pt modelId="{DBFAAB43-9B26-40D9-925B-6CB0F132308F}" type="parTrans" cxnId="{3069913B-315E-4289-9951-F0DB341AB355}">
      <dgm:prSet/>
      <dgm:spPr/>
      <dgm:t>
        <a:bodyPr/>
        <a:lstStyle/>
        <a:p>
          <a:endParaRPr lang="ru-RU" sz="1800"/>
        </a:p>
      </dgm:t>
    </dgm:pt>
    <dgm:pt modelId="{97677FDA-483F-4735-AD56-C767EDB565B7}" type="sibTrans" cxnId="{3069913B-315E-4289-9951-F0DB341AB355}">
      <dgm:prSet/>
      <dgm:spPr/>
      <dgm:t>
        <a:bodyPr/>
        <a:lstStyle/>
        <a:p>
          <a:endParaRPr lang="ru-RU" sz="1800"/>
        </a:p>
      </dgm:t>
    </dgm:pt>
    <dgm:pt modelId="{67FADB3F-BF70-4C79-B1DE-02BE074BE628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ВЛ, КЛ 110</a:t>
          </a:r>
          <a:r>
            <a:rPr lang="en-US" sz="1800" dirty="0"/>
            <a:t>/220 </a:t>
          </a:r>
          <a:r>
            <a:rPr lang="ru-RU" sz="1800" dirty="0"/>
            <a:t>кВ</a:t>
          </a:r>
        </a:p>
      </dgm:t>
    </dgm:pt>
    <dgm:pt modelId="{CB628ED5-518F-4E0A-92A5-F74724685328}" type="sibTrans" cxnId="{8D59587B-1716-421C-B496-3AB47FA5C7EB}">
      <dgm:prSet/>
      <dgm:spPr/>
      <dgm:t>
        <a:bodyPr/>
        <a:lstStyle/>
        <a:p>
          <a:endParaRPr lang="ru-RU" sz="1800"/>
        </a:p>
      </dgm:t>
    </dgm:pt>
    <dgm:pt modelId="{8C073734-B363-4328-898D-777BA152D71C}" type="parTrans" cxnId="{8D59587B-1716-421C-B496-3AB47FA5C7EB}">
      <dgm:prSet/>
      <dgm:spPr/>
      <dgm:t>
        <a:bodyPr/>
        <a:lstStyle/>
        <a:p>
          <a:endParaRPr lang="ru-RU" sz="1800"/>
        </a:p>
      </dgm:t>
    </dgm:pt>
    <dgm:pt modelId="{440F14DC-9153-483D-913F-D1DD4B6AD31B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ПС 11</a:t>
          </a:r>
          <a:r>
            <a:rPr lang="en-US" sz="1800" dirty="0"/>
            <a:t>0/220/330 </a:t>
          </a:r>
          <a:r>
            <a:rPr lang="ru-RU" sz="1800" dirty="0"/>
            <a:t>кВ</a:t>
          </a:r>
        </a:p>
      </dgm:t>
    </dgm:pt>
    <dgm:pt modelId="{2D6333A6-8512-46E3-A6B8-8B0BDD427E31}" type="sibTrans" cxnId="{391B9191-078D-4865-875B-6AF5E697CF7E}">
      <dgm:prSet/>
      <dgm:spPr/>
      <dgm:t>
        <a:bodyPr/>
        <a:lstStyle/>
        <a:p>
          <a:endParaRPr lang="ru-RU" sz="1800"/>
        </a:p>
      </dgm:t>
    </dgm:pt>
    <dgm:pt modelId="{8A5F3D13-89AC-4811-8B54-07BF257D78A4}" type="parTrans" cxnId="{391B9191-078D-4865-875B-6AF5E697CF7E}">
      <dgm:prSet/>
      <dgm:spPr/>
      <dgm:t>
        <a:bodyPr/>
        <a:lstStyle/>
        <a:p>
          <a:endParaRPr lang="ru-RU" sz="1800"/>
        </a:p>
      </dgm:t>
    </dgm:pt>
    <dgm:pt modelId="{4B822F01-1F7C-4C6B-AF8C-941E837D46C0}" type="pres">
      <dgm:prSet presAssocID="{68E1C59F-45D1-4D06-A797-DC03DB2D3D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BCA940-760B-40CB-B9E0-256D98B5A5F2}" type="pres">
      <dgm:prSet presAssocID="{A67B82C5-2484-4F88-9550-F4C58FE3CF49}" presName="hierRoot1" presStyleCnt="0">
        <dgm:presLayoutVars>
          <dgm:hierBranch val="init"/>
        </dgm:presLayoutVars>
      </dgm:prSet>
      <dgm:spPr/>
    </dgm:pt>
    <dgm:pt modelId="{02F7E9CD-D912-4A3D-9677-EE05A0544A60}" type="pres">
      <dgm:prSet presAssocID="{A67B82C5-2484-4F88-9550-F4C58FE3CF49}" presName="rootComposite1" presStyleCnt="0"/>
      <dgm:spPr/>
    </dgm:pt>
    <dgm:pt modelId="{ACA38C5E-DB8E-4C4D-AA3B-213ED8F70C92}" type="pres">
      <dgm:prSet presAssocID="{A67B82C5-2484-4F88-9550-F4C58FE3CF49}" presName="rootText1" presStyleLbl="node0" presStyleIdx="0" presStyleCnt="1" custScaleX="158198" custLinFactNeighborX="-92908">
        <dgm:presLayoutVars>
          <dgm:chPref val="3"/>
        </dgm:presLayoutVars>
      </dgm:prSet>
      <dgm:spPr/>
    </dgm:pt>
    <dgm:pt modelId="{A6E730EF-E8F0-42C1-B661-02042CDE3130}" type="pres">
      <dgm:prSet presAssocID="{A67B82C5-2484-4F88-9550-F4C58FE3CF49}" presName="rootConnector1" presStyleLbl="node1" presStyleIdx="0" presStyleCnt="0"/>
      <dgm:spPr/>
    </dgm:pt>
    <dgm:pt modelId="{106E963E-CAC7-492E-8B32-C52BD2A10136}" type="pres">
      <dgm:prSet presAssocID="{A67B82C5-2484-4F88-9550-F4C58FE3CF49}" presName="hierChild2" presStyleCnt="0"/>
      <dgm:spPr/>
    </dgm:pt>
    <dgm:pt modelId="{14B564D9-F38D-4FBD-A110-3D29FEBCD933}" type="pres">
      <dgm:prSet presAssocID="{8A5F3D13-89AC-4811-8B54-07BF257D78A4}" presName="Name64" presStyleLbl="parChTrans1D2" presStyleIdx="0" presStyleCnt="2"/>
      <dgm:spPr/>
    </dgm:pt>
    <dgm:pt modelId="{3EF5C41C-F8CE-4DE3-8C1A-D6C3D642CD8D}" type="pres">
      <dgm:prSet presAssocID="{440F14DC-9153-483D-913F-D1DD4B6AD31B}" presName="hierRoot2" presStyleCnt="0">
        <dgm:presLayoutVars>
          <dgm:hierBranch val="init"/>
        </dgm:presLayoutVars>
      </dgm:prSet>
      <dgm:spPr/>
    </dgm:pt>
    <dgm:pt modelId="{44C4F6CE-6047-4431-A9EB-E8CA901E140E}" type="pres">
      <dgm:prSet presAssocID="{440F14DC-9153-483D-913F-D1DD4B6AD31B}" presName="rootComposite" presStyleCnt="0"/>
      <dgm:spPr/>
    </dgm:pt>
    <dgm:pt modelId="{F3B31993-689C-4DA5-A811-41618629BD5C}" type="pres">
      <dgm:prSet presAssocID="{440F14DC-9153-483D-913F-D1DD4B6AD31B}" presName="rootText" presStyleLbl="node2" presStyleIdx="0" presStyleCnt="2" custScaleX="261982" custLinFactNeighborX="36843">
        <dgm:presLayoutVars>
          <dgm:chPref val="3"/>
        </dgm:presLayoutVars>
      </dgm:prSet>
      <dgm:spPr/>
    </dgm:pt>
    <dgm:pt modelId="{FAA901A5-EFDE-4687-B151-803CD5E05277}" type="pres">
      <dgm:prSet presAssocID="{440F14DC-9153-483D-913F-D1DD4B6AD31B}" presName="rootConnector" presStyleLbl="node2" presStyleIdx="0" presStyleCnt="2"/>
      <dgm:spPr/>
    </dgm:pt>
    <dgm:pt modelId="{2AE19888-1605-4806-9A12-0BE85F1F0509}" type="pres">
      <dgm:prSet presAssocID="{440F14DC-9153-483D-913F-D1DD4B6AD31B}" presName="hierChild4" presStyleCnt="0"/>
      <dgm:spPr/>
    </dgm:pt>
    <dgm:pt modelId="{613441BB-3B3B-4F33-B8AB-416663D20B02}" type="pres">
      <dgm:prSet presAssocID="{440F14DC-9153-483D-913F-D1DD4B6AD31B}" presName="hierChild5" presStyleCnt="0"/>
      <dgm:spPr/>
    </dgm:pt>
    <dgm:pt modelId="{308000A3-2568-4C55-B1BE-39E6891A2D17}" type="pres">
      <dgm:prSet presAssocID="{8C073734-B363-4328-898D-777BA152D71C}" presName="Name64" presStyleLbl="parChTrans1D2" presStyleIdx="1" presStyleCnt="2"/>
      <dgm:spPr/>
    </dgm:pt>
    <dgm:pt modelId="{15367226-2967-457A-AE71-617C92CAAAD7}" type="pres">
      <dgm:prSet presAssocID="{67FADB3F-BF70-4C79-B1DE-02BE074BE628}" presName="hierRoot2" presStyleCnt="0">
        <dgm:presLayoutVars>
          <dgm:hierBranch val="init"/>
        </dgm:presLayoutVars>
      </dgm:prSet>
      <dgm:spPr/>
    </dgm:pt>
    <dgm:pt modelId="{36774A2A-6299-46AA-AE32-50CD25B98334}" type="pres">
      <dgm:prSet presAssocID="{67FADB3F-BF70-4C79-B1DE-02BE074BE628}" presName="rootComposite" presStyleCnt="0"/>
      <dgm:spPr/>
    </dgm:pt>
    <dgm:pt modelId="{274D440A-7309-45AD-9A8E-2E803FA12EEC}" type="pres">
      <dgm:prSet presAssocID="{67FADB3F-BF70-4C79-B1DE-02BE074BE628}" presName="rootText" presStyleLbl="node2" presStyleIdx="1" presStyleCnt="2" custScaleX="263491" custScaleY="99010" custLinFactNeighborX="37072">
        <dgm:presLayoutVars>
          <dgm:chPref val="3"/>
        </dgm:presLayoutVars>
      </dgm:prSet>
      <dgm:spPr/>
    </dgm:pt>
    <dgm:pt modelId="{25A7A0FC-4E4F-40D5-90AC-1DE32D5506A1}" type="pres">
      <dgm:prSet presAssocID="{67FADB3F-BF70-4C79-B1DE-02BE074BE628}" presName="rootConnector" presStyleLbl="node2" presStyleIdx="1" presStyleCnt="2"/>
      <dgm:spPr/>
    </dgm:pt>
    <dgm:pt modelId="{CB074974-94C1-44FC-A94F-8B1E7BC974AD}" type="pres">
      <dgm:prSet presAssocID="{67FADB3F-BF70-4C79-B1DE-02BE074BE628}" presName="hierChild4" presStyleCnt="0"/>
      <dgm:spPr/>
    </dgm:pt>
    <dgm:pt modelId="{EE408D8F-AE33-4D36-8B0E-D3326961595F}" type="pres">
      <dgm:prSet presAssocID="{67FADB3F-BF70-4C79-B1DE-02BE074BE628}" presName="hierChild5" presStyleCnt="0"/>
      <dgm:spPr/>
    </dgm:pt>
    <dgm:pt modelId="{2C13AE8D-ECC8-4569-AD9B-3703318F9395}" type="pres">
      <dgm:prSet presAssocID="{A67B82C5-2484-4F88-9550-F4C58FE3CF49}" presName="hierChild3" presStyleCnt="0"/>
      <dgm:spPr/>
    </dgm:pt>
  </dgm:ptLst>
  <dgm:cxnLst>
    <dgm:cxn modelId="{9EBF0C1D-73D2-4451-99A6-44B2CB94938C}" type="presOf" srcId="{8A5F3D13-89AC-4811-8B54-07BF257D78A4}" destId="{14B564D9-F38D-4FBD-A110-3D29FEBCD933}" srcOrd="0" destOrd="0" presId="urn:microsoft.com/office/officeart/2009/3/layout/HorizontalOrganizationChart"/>
    <dgm:cxn modelId="{3069913B-315E-4289-9951-F0DB341AB355}" srcId="{68E1C59F-45D1-4D06-A797-DC03DB2D3D37}" destId="{A67B82C5-2484-4F88-9550-F4C58FE3CF49}" srcOrd="0" destOrd="0" parTransId="{DBFAAB43-9B26-40D9-925B-6CB0F132308F}" sibTransId="{97677FDA-483F-4735-AD56-C767EDB565B7}"/>
    <dgm:cxn modelId="{BC974B4A-0761-4FB2-B861-7FCD93F8E572}" type="presOf" srcId="{440F14DC-9153-483D-913F-D1DD4B6AD31B}" destId="{F3B31993-689C-4DA5-A811-41618629BD5C}" srcOrd="0" destOrd="0" presId="urn:microsoft.com/office/officeart/2009/3/layout/HorizontalOrganizationChart"/>
    <dgm:cxn modelId="{B380C24A-6BE6-46BA-BA40-37AA070E4BB1}" type="presOf" srcId="{A67B82C5-2484-4F88-9550-F4C58FE3CF49}" destId="{ACA38C5E-DB8E-4C4D-AA3B-213ED8F70C92}" srcOrd="0" destOrd="0" presId="urn:microsoft.com/office/officeart/2009/3/layout/HorizontalOrganizationChart"/>
    <dgm:cxn modelId="{29B18E4D-C1BF-4151-BD24-A7C5987F6F37}" type="presOf" srcId="{67FADB3F-BF70-4C79-B1DE-02BE074BE628}" destId="{25A7A0FC-4E4F-40D5-90AC-1DE32D5506A1}" srcOrd="1" destOrd="0" presId="urn:microsoft.com/office/officeart/2009/3/layout/HorizontalOrganizationChart"/>
    <dgm:cxn modelId="{A3CFD777-F8B7-4667-8BA6-5191EE0ED0DE}" type="presOf" srcId="{67FADB3F-BF70-4C79-B1DE-02BE074BE628}" destId="{274D440A-7309-45AD-9A8E-2E803FA12EEC}" srcOrd="0" destOrd="0" presId="urn:microsoft.com/office/officeart/2009/3/layout/HorizontalOrganizationChart"/>
    <dgm:cxn modelId="{8D59587B-1716-421C-B496-3AB47FA5C7EB}" srcId="{A67B82C5-2484-4F88-9550-F4C58FE3CF49}" destId="{67FADB3F-BF70-4C79-B1DE-02BE074BE628}" srcOrd="1" destOrd="0" parTransId="{8C073734-B363-4328-898D-777BA152D71C}" sibTransId="{CB628ED5-518F-4E0A-92A5-F74724685328}"/>
    <dgm:cxn modelId="{22461D81-9C5E-44A8-8477-FA1B7CE72A81}" type="presOf" srcId="{440F14DC-9153-483D-913F-D1DD4B6AD31B}" destId="{FAA901A5-EFDE-4687-B151-803CD5E05277}" srcOrd="1" destOrd="0" presId="urn:microsoft.com/office/officeart/2009/3/layout/HorizontalOrganizationChart"/>
    <dgm:cxn modelId="{391B9191-078D-4865-875B-6AF5E697CF7E}" srcId="{A67B82C5-2484-4F88-9550-F4C58FE3CF49}" destId="{440F14DC-9153-483D-913F-D1DD4B6AD31B}" srcOrd="0" destOrd="0" parTransId="{8A5F3D13-89AC-4811-8B54-07BF257D78A4}" sibTransId="{2D6333A6-8512-46E3-A6B8-8B0BDD427E31}"/>
    <dgm:cxn modelId="{340FA396-F1EA-48F1-B8D8-1487847A02A9}" type="presOf" srcId="{8C073734-B363-4328-898D-777BA152D71C}" destId="{308000A3-2568-4C55-B1BE-39E6891A2D17}" srcOrd="0" destOrd="0" presId="urn:microsoft.com/office/officeart/2009/3/layout/HorizontalOrganizationChart"/>
    <dgm:cxn modelId="{D2CC04D8-9704-47B0-86AE-2F51A5F9FF7E}" type="presOf" srcId="{68E1C59F-45D1-4D06-A797-DC03DB2D3D37}" destId="{4B822F01-1F7C-4C6B-AF8C-941E837D46C0}" srcOrd="0" destOrd="0" presId="urn:microsoft.com/office/officeart/2009/3/layout/HorizontalOrganizationChart"/>
    <dgm:cxn modelId="{4CD644E8-7249-46BB-9F8D-156E7E8E9FBC}" type="presOf" srcId="{A67B82C5-2484-4F88-9550-F4C58FE3CF49}" destId="{A6E730EF-E8F0-42C1-B661-02042CDE3130}" srcOrd="1" destOrd="0" presId="urn:microsoft.com/office/officeart/2009/3/layout/HorizontalOrganizationChart"/>
    <dgm:cxn modelId="{6586F9E3-0D42-4EB1-BA90-D6B402E0684F}" type="presParOf" srcId="{4B822F01-1F7C-4C6B-AF8C-941E837D46C0}" destId="{D2BCA940-760B-40CB-B9E0-256D98B5A5F2}" srcOrd="0" destOrd="0" presId="urn:microsoft.com/office/officeart/2009/3/layout/HorizontalOrganizationChart"/>
    <dgm:cxn modelId="{801C6072-73AE-4C8E-9DE0-4ADE296A8FB5}" type="presParOf" srcId="{D2BCA940-760B-40CB-B9E0-256D98B5A5F2}" destId="{02F7E9CD-D912-4A3D-9677-EE05A0544A60}" srcOrd="0" destOrd="0" presId="urn:microsoft.com/office/officeart/2009/3/layout/HorizontalOrganizationChart"/>
    <dgm:cxn modelId="{5D633FC2-BA9F-46A9-B9A2-7BF43E006752}" type="presParOf" srcId="{02F7E9CD-D912-4A3D-9677-EE05A0544A60}" destId="{ACA38C5E-DB8E-4C4D-AA3B-213ED8F70C92}" srcOrd="0" destOrd="0" presId="urn:microsoft.com/office/officeart/2009/3/layout/HorizontalOrganizationChart"/>
    <dgm:cxn modelId="{60321D33-6C38-4029-805A-45F0A8B8845B}" type="presParOf" srcId="{02F7E9CD-D912-4A3D-9677-EE05A0544A60}" destId="{A6E730EF-E8F0-42C1-B661-02042CDE3130}" srcOrd="1" destOrd="0" presId="urn:microsoft.com/office/officeart/2009/3/layout/HorizontalOrganizationChart"/>
    <dgm:cxn modelId="{A5AD9C21-F00E-4B73-AB7D-D10FC558A867}" type="presParOf" srcId="{D2BCA940-760B-40CB-B9E0-256D98B5A5F2}" destId="{106E963E-CAC7-492E-8B32-C52BD2A10136}" srcOrd="1" destOrd="0" presId="urn:microsoft.com/office/officeart/2009/3/layout/HorizontalOrganizationChart"/>
    <dgm:cxn modelId="{C68C8681-8D5B-40A8-9118-E5DDABD3CD78}" type="presParOf" srcId="{106E963E-CAC7-492E-8B32-C52BD2A10136}" destId="{14B564D9-F38D-4FBD-A110-3D29FEBCD933}" srcOrd="0" destOrd="0" presId="urn:microsoft.com/office/officeart/2009/3/layout/HorizontalOrganizationChart"/>
    <dgm:cxn modelId="{E27D0A80-E127-4825-91F9-02437FDCA238}" type="presParOf" srcId="{106E963E-CAC7-492E-8B32-C52BD2A10136}" destId="{3EF5C41C-F8CE-4DE3-8C1A-D6C3D642CD8D}" srcOrd="1" destOrd="0" presId="urn:microsoft.com/office/officeart/2009/3/layout/HorizontalOrganizationChart"/>
    <dgm:cxn modelId="{54D2F06A-1D23-4DDF-918C-DC38367260D5}" type="presParOf" srcId="{3EF5C41C-F8CE-4DE3-8C1A-D6C3D642CD8D}" destId="{44C4F6CE-6047-4431-A9EB-E8CA901E140E}" srcOrd="0" destOrd="0" presId="urn:microsoft.com/office/officeart/2009/3/layout/HorizontalOrganizationChart"/>
    <dgm:cxn modelId="{E174218D-20CF-488E-ABA8-FA64629A4FCB}" type="presParOf" srcId="{44C4F6CE-6047-4431-A9EB-E8CA901E140E}" destId="{F3B31993-689C-4DA5-A811-41618629BD5C}" srcOrd="0" destOrd="0" presId="urn:microsoft.com/office/officeart/2009/3/layout/HorizontalOrganizationChart"/>
    <dgm:cxn modelId="{2CF1B213-BE6D-44E0-8A78-8A19965156D6}" type="presParOf" srcId="{44C4F6CE-6047-4431-A9EB-E8CA901E140E}" destId="{FAA901A5-EFDE-4687-B151-803CD5E05277}" srcOrd="1" destOrd="0" presId="urn:microsoft.com/office/officeart/2009/3/layout/HorizontalOrganizationChart"/>
    <dgm:cxn modelId="{089E5DE1-2757-4411-AD12-C43424EDC40F}" type="presParOf" srcId="{3EF5C41C-F8CE-4DE3-8C1A-D6C3D642CD8D}" destId="{2AE19888-1605-4806-9A12-0BE85F1F0509}" srcOrd="1" destOrd="0" presId="urn:microsoft.com/office/officeart/2009/3/layout/HorizontalOrganizationChart"/>
    <dgm:cxn modelId="{84809B8D-D4D4-4188-99A4-F1056A390F4F}" type="presParOf" srcId="{3EF5C41C-F8CE-4DE3-8C1A-D6C3D642CD8D}" destId="{613441BB-3B3B-4F33-B8AB-416663D20B02}" srcOrd="2" destOrd="0" presId="urn:microsoft.com/office/officeart/2009/3/layout/HorizontalOrganizationChart"/>
    <dgm:cxn modelId="{57D9FBA0-AFBF-4818-8399-1B9A070DB399}" type="presParOf" srcId="{106E963E-CAC7-492E-8B32-C52BD2A10136}" destId="{308000A3-2568-4C55-B1BE-39E6891A2D17}" srcOrd="2" destOrd="0" presId="urn:microsoft.com/office/officeart/2009/3/layout/HorizontalOrganizationChart"/>
    <dgm:cxn modelId="{D48FB5D4-27E0-4E66-B2E6-3406EC600101}" type="presParOf" srcId="{106E963E-CAC7-492E-8B32-C52BD2A10136}" destId="{15367226-2967-457A-AE71-617C92CAAAD7}" srcOrd="3" destOrd="0" presId="urn:microsoft.com/office/officeart/2009/3/layout/HorizontalOrganizationChart"/>
    <dgm:cxn modelId="{E3A28F73-7F5E-4986-A26E-6314656326EA}" type="presParOf" srcId="{15367226-2967-457A-AE71-617C92CAAAD7}" destId="{36774A2A-6299-46AA-AE32-50CD25B98334}" srcOrd="0" destOrd="0" presId="urn:microsoft.com/office/officeart/2009/3/layout/HorizontalOrganizationChart"/>
    <dgm:cxn modelId="{37302D16-E9F5-458E-BF32-DF7427CA8105}" type="presParOf" srcId="{36774A2A-6299-46AA-AE32-50CD25B98334}" destId="{274D440A-7309-45AD-9A8E-2E803FA12EEC}" srcOrd="0" destOrd="0" presId="urn:microsoft.com/office/officeart/2009/3/layout/HorizontalOrganizationChart"/>
    <dgm:cxn modelId="{388B8C3B-32DD-499C-AB11-1C7DE7B005F8}" type="presParOf" srcId="{36774A2A-6299-46AA-AE32-50CD25B98334}" destId="{25A7A0FC-4E4F-40D5-90AC-1DE32D5506A1}" srcOrd="1" destOrd="0" presId="urn:microsoft.com/office/officeart/2009/3/layout/HorizontalOrganizationChart"/>
    <dgm:cxn modelId="{20758F0F-9205-412F-89C8-EBA75C2F7288}" type="presParOf" srcId="{15367226-2967-457A-AE71-617C92CAAAD7}" destId="{CB074974-94C1-44FC-A94F-8B1E7BC974AD}" srcOrd="1" destOrd="0" presId="urn:microsoft.com/office/officeart/2009/3/layout/HorizontalOrganizationChart"/>
    <dgm:cxn modelId="{8430B2F2-3643-46B8-86B9-125EF9A21DAD}" type="presParOf" srcId="{15367226-2967-457A-AE71-617C92CAAAD7}" destId="{EE408D8F-AE33-4D36-8B0E-D3326961595F}" srcOrd="2" destOrd="0" presId="urn:microsoft.com/office/officeart/2009/3/layout/HorizontalOrganizationChart"/>
    <dgm:cxn modelId="{2D67D742-75C9-4E71-8F53-878999964ED8}" type="presParOf" srcId="{D2BCA940-760B-40CB-B9E0-256D98B5A5F2}" destId="{2C13AE8D-ECC8-4569-AD9B-3703318F939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E1C59F-45D1-4D06-A797-DC03DB2D3D37}" type="doc">
      <dgm:prSet loTypeId="urn:microsoft.com/office/officeart/2009/3/layout/HorizontalOrganizationChart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7B82C5-2484-4F88-9550-F4C58FE3CF49}">
      <dgm:prSet phldrT="[Текст]" custT="1"/>
      <dgm:spPr>
        <a:solidFill>
          <a:srgbClr val="4476B2"/>
        </a:solidFill>
        <a:ln>
          <a:solidFill>
            <a:srgbClr val="4476B2"/>
          </a:solidFill>
        </a:ln>
      </dgm:spPr>
      <dgm:t>
        <a:bodyPr/>
        <a:lstStyle/>
        <a:p>
          <a:r>
            <a:rPr lang="ru-RU" sz="1800" dirty="0"/>
            <a:t>Генерация</a:t>
          </a:r>
        </a:p>
      </dgm:t>
    </dgm:pt>
    <dgm:pt modelId="{DBFAAB43-9B26-40D9-925B-6CB0F132308F}" type="parTrans" cxnId="{3069913B-315E-4289-9951-F0DB341AB355}">
      <dgm:prSet/>
      <dgm:spPr/>
      <dgm:t>
        <a:bodyPr/>
        <a:lstStyle/>
        <a:p>
          <a:endParaRPr lang="ru-RU" sz="2000"/>
        </a:p>
      </dgm:t>
    </dgm:pt>
    <dgm:pt modelId="{97677FDA-483F-4735-AD56-C767EDB565B7}" type="sibTrans" cxnId="{3069913B-315E-4289-9951-F0DB341AB355}">
      <dgm:prSet/>
      <dgm:spPr/>
      <dgm:t>
        <a:bodyPr/>
        <a:lstStyle/>
        <a:p>
          <a:endParaRPr lang="ru-RU" sz="2000"/>
        </a:p>
      </dgm:t>
    </dgm:pt>
    <dgm:pt modelId="{440F14DC-9153-483D-913F-D1DD4B6AD31B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Новое строительство</a:t>
          </a:r>
        </a:p>
      </dgm:t>
    </dgm:pt>
    <dgm:pt modelId="{8A5F3D13-89AC-4811-8B54-07BF257D78A4}" type="parTrans" cxnId="{391B9191-078D-4865-875B-6AF5E697CF7E}">
      <dgm:prSet/>
      <dgm:spPr/>
      <dgm:t>
        <a:bodyPr/>
        <a:lstStyle/>
        <a:p>
          <a:endParaRPr lang="ru-RU" sz="2000"/>
        </a:p>
      </dgm:t>
    </dgm:pt>
    <dgm:pt modelId="{2D6333A6-8512-46E3-A6B8-8B0BDD427E31}" type="sibTrans" cxnId="{391B9191-078D-4865-875B-6AF5E697CF7E}">
      <dgm:prSet/>
      <dgm:spPr/>
      <dgm:t>
        <a:bodyPr/>
        <a:lstStyle/>
        <a:p>
          <a:endParaRPr lang="ru-RU" sz="2000"/>
        </a:p>
      </dgm:t>
    </dgm:pt>
    <dgm:pt modelId="{A7DC1DF2-545F-4B92-85E8-42D86A8B16E7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Пусковые </a:t>
          </a:r>
          <a:r>
            <a:rPr lang="en-US" sz="1800" dirty="0"/>
            <a:t>,</a:t>
          </a:r>
          <a:r>
            <a:rPr lang="ru-RU" sz="1800" dirty="0"/>
            <a:t> отопительные котельные </a:t>
          </a:r>
        </a:p>
      </dgm:t>
    </dgm:pt>
    <dgm:pt modelId="{C64B81F9-C34A-4B6D-A6D4-457152DC6D96}" type="parTrans" cxnId="{03598CAB-F1A4-477F-A5E8-B664D7294A9A}">
      <dgm:prSet/>
      <dgm:spPr/>
      <dgm:t>
        <a:bodyPr/>
        <a:lstStyle/>
        <a:p>
          <a:endParaRPr lang="ru-RU" sz="2000"/>
        </a:p>
      </dgm:t>
    </dgm:pt>
    <dgm:pt modelId="{5B231CFD-29E9-4784-BF6C-4C3175E30FEA}" type="sibTrans" cxnId="{03598CAB-F1A4-477F-A5E8-B664D7294A9A}">
      <dgm:prSet/>
      <dgm:spPr/>
      <dgm:t>
        <a:bodyPr/>
        <a:lstStyle/>
        <a:p>
          <a:endParaRPr lang="ru-RU" sz="2000"/>
        </a:p>
      </dgm:t>
    </dgm:pt>
    <dgm:pt modelId="{2F2FF729-CA3B-4265-A799-1126EE0EA730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Насосные, газодожимные станции</a:t>
          </a:r>
        </a:p>
      </dgm:t>
    </dgm:pt>
    <dgm:pt modelId="{C4A96CE5-3F6C-49EE-989C-6E10D48F6CC1}" type="parTrans" cxnId="{001F1F73-D8E4-4CE5-90DB-6A7AFA7C4E51}">
      <dgm:prSet/>
      <dgm:spPr/>
      <dgm:t>
        <a:bodyPr/>
        <a:lstStyle/>
        <a:p>
          <a:endParaRPr lang="ru-RU" sz="2000"/>
        </a:p>
      </dgm:t>
    </dgm:pt>
    <dgm:pt modelId="{1A06D174-1F86-40FF-BD8B-205E2D2E4765}" type="sibTrans" cxnId="{001F1F73-D8E4-4CE5-90DB-6A7AFA7C4E51}">
      <dgm:prSet/>
      <dgm:spPr/>
      <dgm:t>
        <a:bodyPr/>
        <a:lstStyle/>
        <a:p>
          <a:endParaRPr lang="ru-RU" sz="2000"/>
        </a:p>
      </dgm:t>
    </dgm:pt>
    <dgm:pt modelId="{C7E9094A-3A04-49C0-B31B-9268D06153C9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Котлоагрегаты</a:t>
          </a:r>
        </a:p>
      </dgm:t>
    </dgm:pt>
    <dgm:pt modelId="{71B01836-5A29-41A4-83F4-BB42AD212DC4}" type="parTrans" cxnId="{CDD3DF1C-6F78-4345-844F-05259DEA2554}">
      <dgm:prSet/>
      <dgm:spPr/>
      <dgm:t>
        <a:bodyPr/>
        <a:lstStyle/>
        <a:p>
          <a:endParaRPr lang="ru-RU"/>
        </a:p>
      </dgm:t>
    </dgm:pt>
    <dgm:pt modelId="{393921E9-2A1D-479C-BBDA-582EC8D5BB4D}" type="sibTrans" cxnId="{CDD3DF1C-6F78-4345-844F-05259DEA2554}">
      <dgm:prSet/>
      <dgm:spPr/>
      <dgm:t>
        <a:bodyPr/>
        <a:lstStyle/>
        <a:p>
          <a:endParaRPr lang="ru-RU"/>
        </a:p>
      </dgm:t>
    </dgm:pt>
    <dgm:pt modelId="{0D086E8D-F24D-4227-A5B2-CC8A5F9E7675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Химводоочистка</a:t>
          </a:r>
        </a:p>
      </dgm:t>
    </dgm:pt>
    <dgm:pt modelId="{A3B9A899-06B7-4601-952E-2BDFC9610EE9}" type="parTrans" cxnId="{CD0F3190-ED12-45BD-B2B7-7FBA26B44543}">
      <dgm:prSet/>
      <dgm:spPr/>
      <dgm:t>
        <a:bodyPr/>
        <a:lstStyle/>
        <a:p>
          <a:endParaRPr lang="ru-RU"/>
        </a:p>
      </dgm:t>
    </dgm:pt>
    <dgm:pt modelId="{49321DA9-4287-42D1-9EB9-6BAEED0FDB55}" type="sibTrans" cxnId="{CD0F3190-ED12-45BD-B2B7-7FBA26B44543}">
      <dgm:prSet/>
      <dgm:spPr/>
      <dgm:t>
        <a:bodyPr/>
        <a:lstStyle/>
        <a:p>
          <a:endParaRPr lang="ru-RU"/>
        </a:p>
      </dgm:t>
    </dgm:pt>
    <dgm:pt modelId="{9866B04F-C9F0-4215-982B-FF3379D651E2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Систем АСУТП</a:t>
          </a:r>
        </a:p>
      </dgm:t>
    </dgm:pt>
    <dgm:pt modelId="{37903709-158D-4987-8BA2-5DD569793025}" type="parTrans" cxnId="{6D513492-C09C-42E4-A4CC-24AC2BDD3389}">
      <dgm:prSet/>
      <dgm:spPr/>
      <dgm:t>
        <a:bodyPr/>
        <a:lstStyle/>
        <a:p>
          <a:endParaRPr lang="ru-RU"/>
        </a:p>
      </dgm:t>
    </dgm:pt>
    <dgm:pt modelId="{07EDDA99-5BC3-4AA5-A5E0-6D405507F4AA}" type="sibTrans" cxnId="{6D513492-C09C-42E4-A4CC-24AC2BDD3389}">
      <dgm:prSet/>
      <dgm:spPr/>
      <dgm:t>
        <a:bodyPr/>
        <a:lstStyle/>
        <a:p>
          <a:endParaRPr lang="ru-RU"/>
        </a:p>
      </dgm:t>
    </dgm:pt>
    <dgm:pt modelId="{A74AC366-94E8-4B7E-9D72-A71FE1680CD8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Котлоагрегаты,</a:t>
          </a:r>
          <a:r>
            <a:rPr lang="en-US" sz="1800" dirty="0"/>
            <a:t> </a:t>
          </a:r>
          <a:r>
            <a:rPr lang="ru-RU" sz="1800" dirty="0"/>
            <a:t>Турбоагрегаты ,</a:t>
          </a:r>
          <a:r>
            <a:rPr lang="en-US" sz="1800" dirty="0"/>
            <a:t> </a:t>
          </a:r>
          <a:r>
            <a:rPr lang="ru-RU" sz="1800" dirty="0"/>
            <a:t>ХВО</a:t>
          </a:r>
        </a:p>
      </dgm:t>
    </dgm:pt>
    <dgm:pt modelId="{DB7CDD28-5C46-4ECC-A2C0-2F100D777F18}" type="parTrans" cxnId="{68A5CF61-1390-4C02-BCC2-0B46FA97A052}">
      <dgm:prSet/>
      <dgm:spPr/>
      <dgm:t>
        <a:bodyPr/>
        <a:lstStyle/>
        <a:p>
          <a:endParaRPr lang="ru-RU"/>
        </a:p>
      </dgm:t>
    </dgm:pt>
    <dgm:pt modelId="{3B10034D-5114-4CFF-A9EE-A992BFEB3EDB}" type="sibTrans" cxnId="{68A5CF61-1390-4C02-BCC2-0B46FA97A052}">
      <dgm:prSet/>
      <dgm:spPr/>
      <dgm:t>
        <a:bodyPr/>
        <a:lstStyle/>
        <a:p>
          <a:endParaRPr lang="ru-RU"/>
        </a:p>
      </dgm:t>
    </dgm:pt>
    <dgm:pt modelId="{05FC6074-7F11-49A2-9959-2335D89CBF8F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АИИСКУЭ, ТМиС</a:t>
          </a:r>
        </a:p>
      </dgm:t>
    </dgm:pt>
    <dgm:pt modelId="{CAA5DEE0-CB1B-4D96-866C-5E4B29B4F324}" type="parTrans" cxnId="{76165741-4422-4134-85C0-349AB68F68C8}">
      <dgm:prSet/>
      <dgm:spPr/>
      <dgm:t>
        <a:bodyPr/>
        <a:lstStyle/>
        <a:p>
          <a:endParaRPr lang="ru-RU"/>
        </a:p>
      </dgm:t>
    </dgm:pt>
    <dgm:pt modelId="{A604FC9F-D15C-4797-80C0-7EA3F3CA09FC}" type="sibTrans" cxnId="{76165741-4422-4134-85C0-349AB68F68C8}">
      <dgm:prSet/>
      <dgm:spPr/>
      <dgm:t>
        <a:bodyPr/>
        <a:lstStyle/>
        <a:p>
          <a:endParaRPr lang="ru-RU"/>
        </a:p>
      </dgm:t>
    </dgm:pt>
    <dgm:pt modelId="{4C186F1D-D120-4E2D-966B-2684BA26D172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600" dirty="0"/>
            <a:t>Пожаротушение, сигнализация, оповещение</a:t>
          </a:r>
        </a:p>
      </dgm:t>
    </dgm:pt>
    <dgm:pt modelId="{89C6342B-8F53-4846-88DD-DC332ED83990}" type="parTrans" cxnId="{E30D67E9-1CC5-4C00-B6E9-07E70A29E4BA}">
      <dgm:prSet/>
      <dgm:spPr/>
      <dgm:t>
        <a:bodyPr/>
        <a:lstStyle/>
        <a:p>
          <a:endParaRPr lang="ru-RU"/>
        </a:p>
      </dgm:t>
    </dgm:pt>
    <dgm:pt modelId="{4554C94C-6FDA-4F80-AE6C-1DF8D67829A1}" type="sibTrans" cxnId="{E30D67E9-1CC5-4C00-B6E9-07E70A29E4BA}">
      <dgm:prSet/>
      <dgm:spPr/>
      <dgm:t>
        <a:bodyPr/>
        <a:lstStyle/>
        <a:p>
          <a:endParaRPr lang="ru-RU"/>
        </a:p>
      </dgm:t>
    </dgm:pt>
    <dgm:pt modelId="{D5D09A54-CA0A-4FEF-B028-76144ED75C2D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600" dirty="0"/>
            <a:t>Вспомогательное оборудование</a:t>
          </a:r>
        </a:p>
      </dgm:t>
    </dgm:pt>
    <dgm:pt modelId="{F78D3064-AC98-4342-8763-19DE2E330E81}" type="parTrans" cxnId="{D2057C39-D225-42F2-BA41-FC2CBBF6D3A8}">
      <dgm:prSet/>
      <dgm:spPr/>
      <dgm:t>
        <a:bodyPr/>
        <a:lstStyle/>
        <a:p>
          <a:endParaRPr lang="ru-RU"/>
        </a:p>
      </dgm:t>
    </dgm:pt>
    <dgm:pt modelId="{62E37728-ECCA-4073-A58D-0256DF9611F8}" type="sibTrans" cxnId="{D2057C39-D225-42F2-BA41-FC2CBBF6D3A8}">
      <dgm:prSet/>
      <dgm:spPr/>
      <dgm:t>
        <a:bodyPr/>
        <a:lstStyle/>
        <a:p>
          <a:endParaRPr lang="ru-RU"/>
        </a:p>
      </dgm:t>
    </dgm:pt>
    <dgm:pt modelId="{1A1BA79D-F6B8-4480-978B-1F551BC82D44}">
      <dgm:prSet phldrT="[Текст]" custT="1"/>
      <dgm:spPr>
        <a:solidFill>
          <a:srgbClr val="4476B2"/>
        </a:solidFill>
      </dgm:spPr>
      <dgm:t>
        <a:bodyPr/>
        <a:lstStyle/>
        <a:p>
          <a:r>
            <a:rPr lang="ru-RU" sz="1800" dirty="0"/>
            <a:t>Замена тепло</a:t>
          </a:r>
          <a:r>
            <a:rPr lang="en-US" sz="1800" dirty="0"/>
            <a:t>/</a:t>
          </a:r>
          <a:r>
            <a:rPr lang="ru-RU" sz="1800" dirty="0"/>
            <a:t>электро оборудования</a:t>
          </a:r>
        </a:p>
      </dgm:t>
    </dgm:pt>
    <dgm:pt modelId="{9DF7EB38-61B2-48C2-A3C9-F628D6072CEC}" type="sibTrans" cxnId="{F50636E1-DFEF-48C4-A69F-06CFBFBB6F55}">
      <dgm:prSet/>
      <dgm:spPr/>
      <dgm:t>
        <a:bodyPr/>
        <a:lstStyle/>
        <a:p>
          <a:endParaRPr lang="ru-RU" sz="2000"/>
        </a:p>
      </dgm:t>
    </dgm:pt>
    <dgm:pt modelId="{3206A717-07DD-4938-8B51-DE5CABB04E97}" type="parTrans" cxnId="{F50636E1-DFEF-48C4-A69F-06CFBFBB6F55}">
      <dgm:prSet/>
      <dgm:spPr/>
      <dgm:t>
        <a:bodyPr/>
        <a:lstStyle/>
        <a:p>
          <a:endParaRPr lang="ru-RU" sz="2000"/>
        </a:p>
      </dgm:t>
    </dgm:pt>
    <dgm:pt modelId="{4B822F01-1F7C-4C6B-AF8C-941E837D46C0}" type="pres">
      <dgm:prSet presAssocID="{68E1C59F-45D1-4D06-A797-DC03DB2D3D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2BCA940-760B-40CB-B9E0-256D98B5A5F2}" type="pres">
      <dgm:prSet presAssocID="{A67B82C5-2484-4F88-9550-F4C58FE3CF49}" presName="hierRoot1" presStyleCnt="0">
        <dgm:presLayoutVars>
          <dgm:hierBranch val="init"/>
        </dgm:presLayoutVars>
      </dgm:prSet>
      <dgm:spPr/>
    </dgm:pt>
    <dgm:pt modelId="{02F7E9CD-D912-4A3D-9677-EE05A0544A60}" type="pres">
      <dgm:prSet presAssocID="{A67B82C5-2484-4F88-9550-F4C58FE3CF49}" presName="rootComposite1" presStyleCnt="0"/>
      <dgm:spPr/>
    </dgm:pt>
    <dgm:pt modelId="{ACA38C5E-DB8E-4C4D-AA3B-213ED8F70C92}" type="pres">
      <dgm:prSet presAssocID="{A67B82C5-2484-4F88-9550-F4C58FE3CF49}" presName="rootText1" presStyleLbl="node0" presStyleIdx="0" presStyleCnt="1" custScaleX="125480" custScaleY="324597" custLinFactNeighborX="-18016" custLinFactNeighborY="26904">
        <dgm:presLayoutVars>
          <dgm:chPref val="3"/>
        </dgm:presLayoutVars>
      </dgm:prSet>
      <dgm:spPr/>
    </dgm:pt>
    <dgm:pt modelId="{A6E730EF-E8F0-42C1-B661-02042CDE3130}" type="pres">
      <dgm:prSet presAssocID="{A67B82C5-2484-4F88-9550-F4C58FE3CF49}" presName="rootConnector1" presStyleLbl="node1" presStyleIdx="0" presStyleCnt="0"/>
      <dgm:spPr/>
    </dgm:pt>
    <dgm:pt modelId="{106E963E-CAC7-492E-8B32-C52BD2A10136}" type="pres">
      <dgm:prSet presAssocID="{A67B82C5-2484-4F88-9550-F4C58FE3CF49}" presName="hierChild2" presStyleCnt="0"/>
      <dgm:spPr/>
    </dgm:pt>
    <dgm:pt modelId="{14B564D9-F38D-4FBD-A110-3D29FEBCD933}" type="pres">
      <dgm:prSet presAssocID="{8A5F3D13-89AC-4811-8B54-07BF257D78A4}" presName="Name64" presStyleLbl="parChTrans1D2" presStyleIdx="0" presStyleCnt="3"/>
      <dgm:spPr/>
    </dgm:pt>
    <dgm:pt modelId="{3EF5C41C-F8CE-4DE3-8C1A-D6C3D642CD8D}" type="pres">
      <dgm:prSet presAssocID="{440F14DC-9153-483D-913F-D1DD4B6AD31B}" presName="hierRoot2" presStyleCnt="0">
        <dgm:presLayoutVars>
          <dgm:hierBranch val="init"/>
        </dgm:presLayoutVars>
      </dgm:prSet>
      <dgm:spPr/>
    </dgm:pt>
    <dgm:pt modelId="{44C4F6CE-6047-4431-A9EB-E8CA901E140E}" type="pres">
      <dgm:prSet presAssocID="{440F14DC-9153-483D-913F-D1DD4B6AD31B}" presName="rootComposite" presStyleCnt="0"/>
      <dgm:spPr/>
    </dgm:pt>
    <dgm:pt modelId="{F3B31993-689C-4DA5-A811-41618629BD5C}" type="pres">
      <dgm:prSet presAssocID="{440F14DC-9153-483D-913F-D1DD4B6AD31B}" presName="rootText" presStyleLbl="node2" presStyleIdx="0" presStyleCnt="3" custScaleX="182545" custScaleY="263511" custLinFactNeighborX="-10477">
        <dgm:presLayoutVars>
          <dgm:chPref val="3"/>
        </dgm:presLayoutVars>
      </dgm:prSet>
      <dgm:spPr/>
    </dgm:pt>
    <dgm:pt modelId="{FAA901A5-EFDE-4687-B151-803CD5E05277}" type="pres">
      <dgm:prSet presAssocID="{440F14DC-9153-483D-913F-D1DD4B6AD31B}" presName="rootConnector" presStyleLbl="node2" presStyleIdx="0" presStyleCnt="3"/>
      <dgm:spPr/>
    </dgm:pt>
    <dgm:pt modelId="{2AE19888-1605-4806-9A12-0BE85F1F0509}" type="pres">
      <dgm:prSet presAssocID="{440F14DC-9153-483D-913F-D1DD4B6AD31B}" presName="hierChild4" presStyleCnt="0"/>
      <dgm:spPr/>
    </dgm:pt>
    <dgm:pt modelId="{0BB57538-77E9-4DEC-8820-7D9A387380F4}" type="pres">
      <dgm:prSet presAssocID="{C64B81F9-C34A-4B6D-A6D4-457152DC6D96}" presName="Name64" presStyleLbl="parChTrans1D3" presStyleIdx="0" presStyleCnt="8"/>
      <dgm:spPr/>
    </dgm:pt>
    <dgm:pt modelId="{80ACDC6E-759F-4B72-9BAE-8697BBA5E97A}" type="pres">
      <dgm:prSet presAssocID="{A7DC1DF2-545F-4B92-85E8-42D86A8B16E7}" presName="hierRoot2" presStyleCnt="0">
        <dgm:presLayoutVars>
          <dgm:hierBranch val="init"/>
        </dgm:presLayoutVars>
      </dgm:prSet>
      <dgm:spPr/>
    </dgm:pt>
    <dgm:pt modelId="{608DD8DC-8EA3-468C-AEE9-D79ED1DE76FB}" type="pres">
      <dgm:prSet presAssocID="{A7DC1DF2-545F-4B92-85E8-42D86A8B16E7}" presName="rootComposite" presStyleCnt="0"/>
      <dgm:spPr/>
    </dgm:pt>
    <dgm:pt modelId="{8A9061A3-B16A-4DCC-B88F-57F69B90952B}" type="pres">
      <dgm:prSet presAssocID="{A7DC1DF2-545F-4B92-85E8-42D86A8B16E7}" presName="rootText" presStyleLbl="node3" presStyleIdx="0" presStyleCnt="8" custScaleX="394357" custScaleY="186467" custLinFactNeighborX="5999" custLinFactNeighborY="15155">
        <dgm:presLayoutVars>
          <dgm:chPref val="3"/>
        </dgm:presLayoutVars>
      </dgm:prSet>
      <dgm:spPr/>
    </dgm:pt>
    <dgm:pt modelId="{6E399031-DCB4-4152-BC6A-FD2BFA79E2AF}" type="pres">
      <dgm:prSet presAssocID="{A7DC1DF2-545F-4B92-85E8-42D86A8B16E7}" presName="rootConnector" presStyleLbl="node3" presStyleIdx="0" presStyleCnt="8"/>
      <dgm:spPr/>
    </dgm:pt>
    <dgm:pt modelId="{5309E5A3-238B-4E8B-A91F-6832C03F529A}" type="pres">
      <dgm:prSet presAssocID="{A7DC1DF2-545F-4B92-85E8-42D86A8B16E7}" presName="hierChild4" presStyleCnt="0"/>
      <dgm:spPr/>
    </dgm:pt>
    <dgm:pt modelId="{BFF9DB22-F674-4ABB-995B-36BA108348DF}" type="pres">
      <dgm:prSet presAssocID="{A7DC1DF2-545F-4B92-85E8-42D86A8B16E7}" presName="hierChild5" presStyleCnt="0"/>
      <dgm:spPr/>
    </dgm:pt>
    <dgm:pt modelId="{E8A048B9-8C62-42CB-93BD-8E8A64B3489A}" type="pres">
      <dgm:prSet presAssocID="{C4A96CE5-3F6C-49EE-989C-6E10D48F6CC1}" presName="Name64" presStyleLbl="parChTrans1D3" presStyleIdx="1" presStyleCnt="8"/>
      <dgm:spPr/>
    </dgm:pt>
    <dgm:pt modelId="{034552DB-8DC7-4777-9025-56F62ECE5839}" type="pres">
      <dgm:prSet presAssocID="{2F2FF729-CA3B-4265-A799-1126EE0EA730}" presName="hierRoot2" presStyleCnt="0">
        <dgm:presLayoutVars>
          <dgm:hierBranch val="init"/>
        </dgm:presLayoutVars>
      </dgm:prSet>
      <dgm:spPr/>
    </dgm:pt>
    <dgm:pt modelId="{999E2C47-CFC8-441F-8BD3-1AE7F280B922}" type="pres">
      <dgm:prSet presAssocID="{2F2FF729-CA3B-4265-A799-1126EE0EA730}" presName="rootComposite" presStyleCnt="0"/>
      <dgm:spPr/>
    </dgm:pt>
    <dgm:pt modelId="{47FE8378-11F4-4471-998A-CC41A03AA2D9}" type="pres">
      <dgm:prSet presAssocID="{2F2FF729-CA3B-4265-A799-1126EE0EA730}" presName="rootText" presStyleLbl="node3" presStyleIdx="1" presStyleCnt="8" custScaleX="396771" custScaleY="98030" custLinFactNeighborX="11028" custLinFactNeighborY="230">
        <dgm:presLayoutVars>
          <dgm:chPref val="3"/>
        </dgm:presLayoutVars>
      </dgm:prSet>
      <dgm:spPr/>
    </dgm:pt>
    <dgm:pt modelId="{0ABC0A39-97F6-4D0F-9BE4-7E76C4ADC6DC}" type="pres">
      <dgm:prSet presAssocID="{2F2FF729-CA3B-4265-A799-1126EE0EA730}" presName="rootConnector" presStyleLbl="node3" presStyleIdx="1" presStyleCnt="8"/>
      <dgm:spPr/>
    </dgm:pt>
    <dgm:pt modelId="{23388A65-945F-4E45-A860-23378EF20C75}" type="pres">
      <dgm:prSet presAssocID="{2F2FF729-CA3B-4265-A799-1126EE0EA730}" presName="hierChild4" presStyleCnt="0"/>
      <dgm:spPr/>
    </dgm:pt>
    <dgm:pt modelId="{69CC003D-7175-4AFF-B1BF-D60BBD9425DF}" type="pres">
      <dgm:prSet presAssocID="{2F2FF729-CA3B-4265-A799-1126EE0EA730}" presName="hierChild5" presStyleCnt="0"/>
      <dgm:spPr/>
    </dgm:pt>
    <dgm:pt modelId="{613441BB-3B3B-4F33-B8AB-416663D20B02}" type="pres">
      <dgm:prSet presAssocID="{440F14DC-9153-483D-913F-D1DD4B6AD31B}" presName="hierChild5" presStyleCnt="0"/>
      <dgm:spPr/>
    </dgm:pt>
    <dgm:pt modelId="{5FCFED91-5C72-4F41-8C6A-9965AA3F9AA4}" type="pres">
      <dgm:prSet presAssocID="{3206A717-07DD-4938-8B51-DE5CABB04E97}" presName="Name64" presStyleLbl="parChTrans1D2" presStyleIdx="1" presStyleCnt="3"/>
      <dgm:spPr/>
    </dgm:pt>
    <dgm:pt modelId="{4B1C65AB-FF53-428E-B7A0-01D60DB3CA47}" type="pres">
      <dgm:prSet presAssocID="{1A1BA79D-F6B8-4480-978B-1F551BC82D44}" presName="hierRoot2" presStyleCnt="0">
        <dgm:presLayoutVars>
          <dgm:hierBranch val="init"/>
        </dgm:presLayoutVars>
      </dgm:prSet>
      <dgm:spPr/>
    </dgm:pt>
    <dgm:pt modelId="{3F32F2D1-9C91-4C91-B218-5C96B1726637}" type="pres">
      <dgm:prSet presAssocID="{1A1BA79D-F6B8-4480-978B-1F551BC82D44}" presName="rootComposite" presStyleCnt="0"/>
      <dgm:spPr/>
    </dgm:pt>
    <dgm:pt modelId="{77A55E28-8612-40E9-956C-903F141B1A12}" type="pres">
      <dgm:prSet presAssocID="{1A1BA79D-F6B8-4480-978B-1F551BC82D44}" presName="rootText" presStyleLbl="node2" presStyleIdx="1" presStyleCnt="3" custScaleX="187272" custScaleY="235528" custLinFactNeighborX="-10618" custLinFactNeighborY="8383">
        <dgm:presLayoutVars>
          <dgm:chPref val="3"/>
        </dgm:presLayoutVars>
      </dgm:prSet>
      <dgm:spPr/>
    </dgm:pt>
    <dgm:pt modelId="{CED9CD70-7FE3-403B-8147-6C987560582C}" type="pres">
      <dgm:prSet presAssocID="{1A1BA79D-F6B8-4480-978B-1F551BC82D44}" presName="rootConnector" presStyleLbl="node2" presStyleIdx="1" presStyleCnt="3"/>
      <dgm:spPr/>
    </dgm:pt>
    <dgm:pt modelId="{9F37FEA8-25DE-423F-BD11-CECD733665BB}" type="pres">
      <dgm:prSet presAssocID="{1A1BA79D-F6B8-4480-978B-1F551BC82D44}" presName="hierChild4" presStyleCnt="0"/>
      <dgm:spPr/>
    </dgm:pt>
    <dgm:pt modelId="{4241C9E4-1FF7-4E1C-B1AD-371638818CF1}" type="pres">
      <dgm:prSet presAssocID="{71B01836-5A29-41A4-83F4-BB42AD212DC4}" presName="Name64" presStyleLbl="parChTrans1D3" presStyleIdx="2" presStyleCnt="8"/>
      <dgm:spPr/>
    </dgm:pt>
    <dgm:pt modelId="{F5A05132-3944-4BAF-99C4-D71EACA07614}" type="pres">
      <dgm:prSet presAssocID="{C7E9094A-3A04-49C0-B31B-9268D06153C9}" presName="hierRoot2" presStyleCnt="0">
        <dgm:presLayoutVars>
          <dgm:hierBranch val="init"/>
        </dgm:presLayoutVars>
      </dgm:prSet>
      <dgm:spPr/>
    </dgm:pt>
    <dgm:pt modelId="{877BD496-8BE8-4BE3-B3A0-7A841BBD2380}" type="pres">
      <dgm:prSet presAssocID="{C7E9094A-3A04-49C0-B31B-9268D06153C9}" presName="rootComposite" presStyleCnt="0"/>
      <dgm:spPr/>
    </dgm:pt>
    <dgm:pt modelId="{2F674136-97FF-4C96-9DFB-51EDDA5FF1BE}" type="pres">
      <dgm:prSet presAssocID="{C7E9094A-3A04-49C0-B31B-9268D06153C9}" presName="rootText" presStyleLbl="node3" presStyleIdx="2" presStyleCnt="8" custScaleX="395601" custLinFactNeighborX="10220" custLinFactNeighborY="17794">
        <dgm:presLayoutVars>
          <dgm:chPref val="3"/>
        </dgm:presLayoutVars>
      </dgm:prSet>
      <dgm:spPr/>
    </dgm:pt>
    <dgm:pt modelId="{0AB10E31-D1B3-4215-82B1-3A7879B29B91}" type="pres">
      <dgm:prSet presAssocID="{C7E9094A-3A04-49C0-B31B-9268D06153C9}" presName="rootConnector" presStyleLbl="node3" presStyleIdx="2" presStyleCnt="8"/>
      <dgm:spPr/>
    </dgm:pt>
    <dgm:pt modelId="{B9D0B881-DDFD-4945-9295-14722549F638}" type="pres">
      <dgm:prSet presAssocID="{C7E9094A-3A04-49C0-B31B-9268D06153C9}" presName="hierChild4" presStyleCnt="0"/>
      <dgm:spPr/>
    </dgm:pt>
    <dgm:pt modelId="{ABF20E1D-44C8-47F2-8D96-E8775F495D58}" type="pres">
      <dgm:prSet presAssocID="{C7E9094A-3A04-49C0-B31B-9268D06153C9}" presName="hierChild5" presStyleCnt="0"/>
      <dgm:spPr/>
    </dgm:pt>
    <dgm:pt modelId="{8E501BA7-D13C-4C50-9108-37EB6A98C300}" type="pres">
      <dgm:prSet presAssocID="{A3B9A899-06B7-4601-952E-2BDFC9610EE9}" presName="Name64" presStyleLbl="parChTrans1D3" presStyleIdx="3" presStyleCnt="8"/>
      <dgm:spPr/>
    </dgm:pt>
    <dgm:pt modelId="{F382882E-A49F-4D93-B60C-8E92D182A2AB}" type="pres">
      <dgm:prSet presAssocID="{0D086E8D-F24D-4227-A5B2-CC8A5F9E7675}" presName="hierRoot2" presStyleCnt="0">
        <dgm:presLayoutVars>
          <dgm:hierBranch val="init"/>
        </dgm:presLayoutVars>
      </dgm:prSet>
      <dgm:spPr/>
    </dgm:pt>
    <dgm:pt modelId="{070AAAA3-637A-4A9A-B8A6-46416C2ABF7D}" type="pres">
      <dgm:prSet presAssocID="{0D086E8D-F24D-4227-A5B2-CC8A5F9E7675}" presName="rootComposite" presStyleCnt="0"/>
      <dgm:spPr/>
    </dgm:pt>
    <dgm:pt modelId="{FC488F36-CFE8-43F5-BB25-E4EBF0164844}" type="pres">
      <dgm:prSet presAssocID="{0D086E8D-F24D-4227-A5B2-CC8A5F9E7675}" presName="rootText" presStyleLbl="node3" presStyleIdx="3" presStyleCnt="8" custScaleX="395601" custLinFactNeighborX="10220" custLinFactNeighborY="5653">
        <dgm:presLayoutVars>
          <dgm:chPref val="3"/>
        </dgm:presLayoutVars>
      </dgm:prSet>
      <dgm:spPr/>
    </dgm:pt>
    <dgm:pt modelId="{497905B1-6FC8-4404-8928-51AE4361A27C}" type="pres">
      <dgm:prSet presAssocID="{0D086E8D-F24D-4227-A5B2-CC8A5F9E7675}" presName="rootConnector" presStyleLbl="node3" presStyleIdx="3" presStyleCnt="8"/>
      <dgm:spPr/>
    </dgm:pt>
    <dgm:pt modelId="{9CEA5D3A-CB73-4296-8E81-5A865793D7A7}" type="pres">
      <dgm:prSet presAssocID="{0D086E8D-F24D-4227-A5B2-CC8A5F9E7675}" presName="hierChild4" presStyleCnt="0"/>
      <dgm:spPr/>
    </dgm:pt>
    <dgm:pt modelId="{7BAD7ACF-25B4-4A28-9626-0B4A21A78BFF}" type="pres">
      <dgm:prSet presAssocID="{0D086E8D-F24D-4227-A5B2-CC8A5F9E7675}" presName="hierChild5" presStyleCnt="0"/>
      <dgm:spPr/>
    </dgm:pt>
    <dgm:pt modelId="{6D195FD9-973C-4132-9CC8-7689D0324120}" type="pres">
      <dgm:prSet presAssocID="{F78D3064-AC98-4342-8763-19DE2E330E81}" presName="Name64" presStyleLbl="parChTrans1D3" presStyleIdx="4" presStyleCnt="8"/>
      <dgm:spPr/>
    </dgm:pt>
    <dgm:pt modelId="{99721FA2-DC5B-4983-99FC-FFDF5F8E259A}" type="pres">
      <dgm:prSet presAssocID="{D5D09A54-CA0A-4FEF-B028-76144ED75C2D}" presName="hierRoot2" presStyleCnt="0">
        <dgm:presLayoutVars>
          <dgm:hierBranch val="init"/>
        </dgm:presLayoutVars>
      </dgm:prSet>
      <dgm:spPr/>
    </dgm:pt>
    <dgm:pt modelId="{78FB9B1C-13F5-4461-9105-67AB2F8954E9}" type="pres">
      <dgm:prSet presAssocID="{D5D09A54-CA0A-4FEF-B028-76144ED75C2D}" presName="rootComposite" presStyleCnt="0"/>
      <dgm:spPr/>
    </dgm:pt>
    <dgm:pt modelId="{4B2CC6A6-3157-41B8-AF67-129F8CEC353B}" type="pres">
      <dgm:prSet presAssocID="{D5D09A54-CA0A-4FEF-B028-76144ED75C2D}" presName="rootText" presStyleLbl="node3" presStyleIdx="4" presStyleCnt="8" custScaleX="395372" custScaleY="97059" custLinFactNeighborX="7897" custLinFactNeighborY="-11042">
        <dgm:presLayoutVars>
          <dgm:chPref val="3"/>
        </dgm:presLayoutVars>
      </dgm:prSet>
      <dgm:spPr/>
    </dgm:pt>
    <dgm:pt modelId="{9CDF7E87-0239-4118-AB34-D35475550B73}" type="pres">
      <dgm:prSet presAssocID="{D5D09A54-CA0A-4FEF-B028-76144ED75C2D}" presName="rootConnector" presStyleLbl="node3" presStyleIdx="4" presStyleCnt="8"/>
      <dgm:spPr/>
    </dgm:pt>
    <dgm:pt modelId="{4EB3CDCC-F247-4EDD-95B3-555B7569D882}" type="pres">
      <dgm:prSet presAssocID="{D5D09A54-CA0A-4FEF-B028-76144ED75C2D}" presName="hierChild4" presStyleCnt="0"/>
      <dgm:spPr/>
    </dgm:pt>
    <dgm:pt modelId="{344DF338-1C88-40BA-A9C7-3F15AD51C5A6}" type="pres">
      <dgm:prSet presAssocID="{D5D09A54-CA0A-4FEF-B028-76144ED75C2D}" presName="hierChild5" presStyleCnt="0"/>
      <dgm:spPr/>
    </dgm:pt>
    <dgm:pt modelId="{6574AB88-2375-400D-8BAA-EB41FC06A6AF}" type="pres">
      <dgm:prSet presAssocID="{1A1BA79D-F6B8-4480-978B-1F551BC82D44}" presName="hierChild5" presStyleCnt="0"/>
      <dgm:spPr/>
    </dgm:pt>
    <dgm:pt modelId="{CF893C7D-FEC6-4FAA-8D8B-0C6C17AE63B5}" type="pres">
      <dgm:prSet presAssocID="{37903709-158D-4987-8BA2-5DD569793025}" presName="Name64" presStyleLbl="parChTrans1D2" presStyleIdx="2" presStyleCnt="3"/>
      <dgm:spPr/>
    </dgm:pt>
    <dgm:pt modelId="{4602E217-BE69-4609-B7D7-A3C4BEC2AA9B}" type="pres">
      <dgm:prSet presAssocID="{9866B04F-C9F0-4215-982B-FF3379D651E2}" presName="hierRoot2" presStyleCnt="0">
        <dgm:presLayoutVars>
          <dgm:hierBranch val="init"/>
        </dgm:presLayoutVars>
      </dgm:prSet>
      <dgm:spPr/>
    </dgm:pt>
    <dgm:pt modelId="{BD873121-EC8F-4A21-9B78-010ACB762D81}" type="pres">
      <dgm:prSet presAssocID="{9866B04F-C9F0-4215-982B-FF3379D651E2}" presName="rootComposite" presStyleCnt="0"/>
      <dgm:spPr/>
    </dgm:pt>
    <dgm:pt modelId="{9FB4B424-5963-409A-8F00-17742A1D201F}" type="pres">
      <dgm:prSet presAssocID="{9866B04F-C9F0-4215-982B-FF3379D651E2}" presName="rootText" presStyleLbl="node2" presStyleIdx="2" presStyleCnt="3" custScaleX="185336" custScaleY="191075" custLinFactNeighborX="-10478" custLinFactNeighborY="13828">
        <dgm:presLayoutVars>
          <dgm:chPref val="3"/>
        </dgm:presLayoutVars>
      </dgm:prSet>
      <dgm:spPr/>
    </dgm:pt>
    <dgm:pt modelId="{62F3680F-5ADB-44FD-BBF8-C25E1FA93D9B}" type="pres">
      <dgm:prSet presAssocID="{9866B04F-C9F0-4215-982B-FF3379D651E2}" presName="rootConnector" presStyleLbl="node2" presStyleIdx="2" presStyleCnt="3"/>
      <dgm:spPr/>
    </dgm:pt>
    <dgm:pt modelId="{93502EB1-A68A-4CA2-887B-204152E805E5}" type="pres">
      <dgm:prSet presAssocID="{9866B04F-C9F0-4215-982B-FF3379D651E2}" presName="hierChild4" presStyleCnt="0"/>
      <dgm:spPr/>
    </dgm:pt>
    <dgm:pt modelId="{17A31571-0000-4971-85E3-D1F8F4FDE345}" type="pres">
      <dgm:prSet presAssocID="{DB7CDD28-5C46-4ECC-A2C0-2F100D777F18}" presName="Name64" presStyleLbl="parChTrans1D3" presStyleIdx="5" presStyleCnt="8"/>
      <dgm:spPr/>
    </dgm:pt>
    <dgm:pt modelId="{065EDDD1-68A5-4D81-9C43-1ABED05C0AFE}" type="pres">
      <dgm:prSet presAssocID="{A74AC366-94E8-4B7E-9D72-A71FE1680CD8}" presName="hierRoot2" presStyleCnt="0">
        <dgm:presLayoutVars>
          <dgm:hierBranch val="init"/>
        </dgm:presLayoutVars>
      </dgm:prSet>
      <dgm:spPr/>
    </dgm:pt>
    <dgm:pt modelId="{02BCB14B-0A1A-4808-8127-DBB70325598C}" type="pres">
      <dgm:prSet presAssocID="{A74AC366-94E8-4B7E-9D72-A71FE1680CD8}" presName="rootComposite" presStyleCnt="0"/>
      <dgm:spPr/>
    </dgm:pt>
    <dgm:pt modelId="{13B23293-1A9D-4144-8E5B-233CF20FFB9C}" type="pres">
      <dgm:prSet presAssocID="{A74AC366-94E8-4B7E-9D72-A71FE1680CD8}" presName="rootText" presStyleLbl="node3" presStyleIdx="5" presStyleCnt="8" custScaleX="399557" custLinFactNeighborX="10220" custLinFactNeighborY="30989">
        <dgm:presLayoutVars>
          <dgm:chPref val="3"/>
        </dgm:presLayoutVars>
      </dgm:prSet>
      <dgm:spPr/>
    </dgm:pt>
    <dgm:pt modelId="{1E73E033-90AC-48D5-8A19-E50F2C8C02CF}" type="pres">
      <dgm:prSet presAssocID="{A74AC366-94E8-4B7E-9D72-A71FE1680CD8}" presName="rootConnector" presStyleLbl="node3" presStyleIdx="5" presStyleCnt="8"/>
      <dgm:spPr/>
    </dgm:pt>
    <dgm:pt modelId="{7705DB1F-A1EA-4988-A1AB-D8238C8864C2}" type="pres">
      <dgm:prSet presAssocID="{A74AC366-94E8-4B7E-9D72-A71FE1680CD8}" presName="hierChild4" presStyleCnt="0"/>
      <dgm:spPr/>
    </dgm:pt>
    <dgm:pt modelId="{EE963624-20CC-4338-8D1B-6F33546FCEE2}" type="pres">
      <dgm:prSet presAssocID="{A74AC366-94E8-4B7E-9D72-A71FE1680CD8}" presName="hierChild5" presStyleCnt="0"/>
      <dgm:spPr/>
    </dgm:pt>
    <dgm:pt modelId="{45A4F978-9112-4E19-B3DD-7F7E87C0094F}" type="pres">
      <dgm:prSet presAssocID="{CAA5DEE0-CB1B-4D96-866C-5E4B29B4F324}" presName="Name64" presStyleLbl="parChTrans1D3" presStyleIdx="6" presStyleCnt="8"/>
      <dgm:spPr/>
    </dgm:pt>
    <dgm:pt modelId="{2911227A-FBFF-4182-8DC2-814B75CBFFA7}" type="pres">
      <dgm:prSet presAssocID="{05FC6074-7F11-49A2-9959-2335D89CBF8F}" presName="hierRoot2" presStyleCnt="0">
        <dgm:presLayoutVars>
          <dgm:hierBranch val="init"/>
        </dgm:presLayoutVars>
      </dgm:prSet>
      <dgm:spPr/>
    </dgm:pt>
    <dgm:pt modelId="{0909D7FB-C6F1-4546-A9C0-6AB5C2E1E0D2}" type="pres">
      <dgm:prSet presAssocID="{05FC6074-7F11-49A2-9959-2335D89CBF8F}" presName="rootComposite" presStyleCnt="0"/>
      <dgm:spPr/>
    </dgm:pt>
    <dgm:pt modelId="{37135F2C-C209-4494-8328-248556743046}" type="pres">
      <dgm:prSet presAssocID="{05FC6074-7F11-49A2-9959-2335D89CBF8F}" presName="rootText" presStyleLbl="node3" presStyleIdx="6" presStyleCnt="8" custScaleX="399557" custLinFactNeighborX="10220" custLinFactNeighborY="15155">
        <dgm:presLayoutVars>
          <dgm:chPref val="3"/>
        </dgm:presLayoutVars>
      </dgm:prSet>
      <dgm:spPr/>
    </dgm:pt>
    <dgm:pt modelId="{240BA238-632F-47D4-8D01-5E1F554E6EA9}" type="pres">
      <dgm:prSet presAssocID="{05FC6074-7F11-49A2-9959-2335D89CBF8F}" presName="rootConnector" presStyleLbl="node3" presStyleIdx="6" presStyleCnt="8"/>
      <dgm:spPr/>
    </dgm:pt>
    <dgm:pt modelId="{ABD742AA-F9AB-4C83-A8F2-24D000D153F2}" type="pres">
      <dgm:prSet presAssocID="{05FC6074-7F11-49A2-9959-2335D89CBF8F}" presName="hierChild4" presStyleCnt="0"/>
      <dgm:spPr/>
    </dgm:pt>
    <dgm:pt modelId="{2575A583-AA4D-47D9-8A1A-C2B299472812}" type="pres">
      <dgm:prSet presAssocID="{05FC6074-7F11-49A2-9959-2335D89CBF8F}" presName="hierChild5" presStyleCnt="0"/>
      <dgm:spPr/>
    </dgm:pt>
    <dgm:pt modelId="{E72BBC2B-97A6-4D1A-AA77-582DC3EC86E5}" type="pres">
      <dgm:prSet presAssocID="{89C6342B-8F53-4846-88DD-DC332ED83990}" presName="Name64" presStyleLbl="parChTrans1D3" presStyleIdx="7" presStyleCnt="8"/>
      <dgm:spPr/>
    </dgm:pt>
    <dgm:pt modelId="{317A5B8E-A5AA-44FE-932B-5895D4B19C0E}" type="pres">
      <dgm:prSet presAssocID="{4C186F1D-D120-4E2D-966B-2684BA26D172}" presName="hierRoot2" presStyleCnt="0">
        <dgm:presLayoutVars>
          <dgm:hierBranch val="init"/>
        </dgm:presLayoutVars>
      </dgm:prSet>
      <dgm:spPr/>
    </dgm:pt>
    <dgm:pt modelId="{04EE7FF3-D043-4F85-9E68-AC0E7B34ADD1}" type="pres">
      <dgm:prSet presAssocID="{4C186F1D-D120-4E2D-966B-2684BA26D172}" presName="rootComposite" presStyleCnt="0"/>
      <dgm:spPr/>
    </dgm:pt>
    <dgm:pt modelId="{04F85DB7-D6C7-40F2-83AC-CE93C7AC4A0A}" type="pres">
      <dgm:prSet presAssocID="{4C186F1D-D120-4E2D-966B-2684BA26D172}" presName="rootText" presStyleLbl="node3" presStyleIdx="7" presStyleCnt="8" custScaleX="399235" custLinFactNeighborX="10220" custLinFactNeighborY="473">
        <dgm:presLayoutVars>
          <dgm:chPref val="3"/>
        </dgm:presLayoutVars>
      </dgm:prSet>
      <dgm:spPr/>
    </dgm:pt>
    <dgm:pt modelId="{AB2FF1DA-97DB-4F6E-930A-838005D5E8B5}" type="pres">
      <dgm:prSet presAssocID="{4C186F1D-D120-4E2D-966B-2684BA26D172}" presName="rootConnector" presStyleLbl="node3" presStyleIdx="7" presStyleCnt="8"/>
      <dgm:spPr/>
    </dgm:pt>
    <dgm:pt modelId="{2219E4CA-59CB-44DB-B494-A5B58669BA77}" type="pres">
      <dgm:prSet presAssocID="{4C186F1D-D120-4E2D-966B-2684BA26D172}" presName="hierChild4" presStyleCnt="0"/>
      <dgm:spPr/>
    </dgm:pt>
    <dgm:pt modelId="{B9B95D9C-B034-4B83-A2F5-77F8BDA90184}" type="pres">
      <dgm:prSet presAssocID="{4C186F1D-D120-4E2D-966B-2684BA26D172}" presName="hierChild5" presStyleCnt="0"/>
      <dgm:spPr/>
    </dgm:pt>
    <dgm:pt modelId="{26BC54D1-3450-496C-BECA-321BC136683A}" type="pres">
      <dgm:prSet presAssocID="{9866B04F-C9F0-4215-982B-FF3379D651E2}" presName="hierChild5" presStyleCnt="0"/>
      <dgm:spPr/>
    </dgm:pt>
    <dgm:pt modelId="{2C13AE8D-ECC8-4569-AD9B-3703318F9395}" type="pres">
      <dgm:prSet presAssocID="{A67B82C5-2484-4F88-9550-F4C58FE3CF49}" presName="hierChild3" presStyleCnt="0"/>
      <dgm:spPr/>
    </dgm:pt>
  </dgm:ptLst>
  <dgm:cxnLst>
    <dgm:cxn modelId="{BC383410-88B8-4444-8E0D-8988B57D60FF}" type="presOf" srcId="{D5D09A54-CA0A-4FEF-B028-76144ED75C2D}" destId="{9CDF7E87-0239-4118-AB34-D35475550B73}" srcOrd="1" destOrd="0" presId="urn:microsoft.com/office/officeart/2009/3/layout/HorizontalOrganizationChart"/>
    <dgm:cxn modelId="{CD5BA812-17C0-4557-B79F-E6ED9E04BC5D}" type="presOf" srcId="{0D086E8D-F24D-4227-A5B2-CC8A5F9E7675}" destId="{FC488F36-CFE8-43F5-BB25-E4EBF0164844}" srcOrd="0" destOrd="0" presId="urn:microsoft.com/office/officeart/2009/3/layout/HorizontalOrganizationChart"/>
    <dgm:cxn modelId="{CDD3DF1C-6F78-4345-844F-05259DEA2554}" srcId="{1A1BA79D-F6B8-4480-978B-1F551BC82D44}" destId="{C7E9094A-3A04-49C0-B31B-9268D06153C9}" srcOrd="0" destOrd="0" parTransId="{71B01836-5A29-41A4-83F4-BB42AD212DC4}" sibTransId="{393921E9-2A1D-479C-BBDA-582EC8D5BB4D}"/>
    <dgm:cxn modelId="{F7FBC22D-E690-46D6-8FDD-086988A4B277}" type="presOf" srcId="{05FC6074-7F11-49A2-9959-2335D89CBF8F}" destId="{37135F2C-C209-4494-8328-248556743046}" srcOrd="0" destOrd="0" presId="urn:microsoft.com/office/officeart/2009/3/layout/HorizontalOrganizationChart"/>
    <dgm:cxn modelId="{8AA35C36-215F-4CD0-AF8A-8A84CBBD9E6B}" type="presOf" srcId="{A3B9A899-06B7-4601-952E-2BDFC9610EE9}" destId="{8E501BA7-D13C-4C50-9108-37EB6A98C300}" srcOrd="0" destOrd="0" presId="urn:microsoft.com/office/officeart/2009/3/layout/HorizontalOrganizationChart"/>
    <dgm:cxn modelId="{D2057C39-D225-42F2-BA41-FC2CBBF6D3A8}" srcId="{1A1BA79D-F6B8-4480-978B-1F551BC82D44}" destId="{D5D09A54-CA0A-4FEF-B028-76144ED75C2D}" srcOrd="2" destOrd="0" parTransId="{F78D3064-AC98-4342-8763-19DE2E330E81}" sibTransId="{62E37728-ECCA-4073-A58D-0256DF9611F8}"/>
    <dgm:cxn modelId="{3069913B-315E-4289-9951-F0DB341AB355}" srcId="{68E1C59F-45D1-4D06-A797-DC03DB2D3D37}" destId="{A67B82C5-2484-4F88-9550-F4C58FE3CF49}" srcOrd="0" destOrd="0" parTransId="{DBFAAB43-9B26-40D9-925B-6CB0F132308F}" sibTransId="{97677FDA-483F-4735-AD56-C767EDB565B7}"/>
    <dgm:cxn modelId="{F4F45A5B-CDC8-4684-9CCF-21BE583AD9DF}" type="presOf" srcId="{A74AC366-94E8-4B7E-9D72-A71FE1680CD8}" destId="{1E73E033-90AC-48D5-8A19-E50F2C8C02CF}" srcOrd="1" destOrd="0" presId="urn:microsoft.com/office/officeart/2009/3/layout/HorizontalOrganizationChart"/>
    <dgm:cxn modelId="{ABFC3860-EFA9-4C82-867D-4B3935A659F5}" type="presOf" srcId="{8A5F3D13-89AC-4811-8B54-07BF257D78A4}" destId="{14B564D9-F38D-4FBD-A110-3D29FEBCD933}" srcOrd="0" destOrd="0" presId="urn:microsoft.com/office/officeart/2009/3/layout/HorizontalOrganizationChart"/>
    <dgm:cxn modelId="{76165741-4422-4134-85C0-349AB68F68C8}" srcId="{9866B04F-C9F0-4215-982B-FF3379D651E2}" destId="{05FC6074-7F11-49A2-9959-2335D89CBF8F}" srcOrd="1" destOrd="0" parTransId="{CAA5DEE0-CB1B-4D96-866C-5E4B29B4F324}" sibTransId="{A604FC9F-D15C-4797-80C0-7EA3F3CA09FC}"/>
    <dgm:cxn modelId="{68A5CF61-1390-4C02-BCC2-0B46FA97A052}" srcId="{9866B04F-C9F0-4215-982B-FF3379D651E2}" destId="{A74AC366-94E8-4B7E-9D72-A71FE1680CD8}" srcOrd="0" destOrd="0" parTransId="{DB7CDD28-5C46-4ECC-A2C0-2F100D777F18}" sibTransId="{3B10034D-5114-4CFF-A9EE-A992BFEB3EDB}"/>
    <dgm:cxn modelId="{86A17D66-2924-4BEF-A0FC-C62C8289E2C1}" type="presOf" srcId="{3206A717-07DD-4938-8B51-DE5CABB04E97}" destId="{5FCFED91-5C72-4F41-8C6A-9965AA3F9AA4}" srcOrd="0" destOrd="0" presId="urn:microsoft.com/office/officeart/2009/3/layout/HorizontalOrganizationChart"/>
    <dgm:cxn modelId="{D041834D-D21E-4ACD-926B-052F2EA8F39F}" type="presOf" srcId="{1A1BA79D-F6B8-4480-978B-1F551BC82D44}" destId="{CED9CD70-7FE3-403B-8147-6C987560582C}" srcOrd="1" destOrd="0" presId="urn:microsoft.com/office/officeart/2009/3/layout/HorizontalOrganizationChart"/>
    <dgm:cxn modelId="{001F1F73-D8E4-4CE5-90DB-6A7AFA7C4E51}" srcId="{440F14DC-9153-483D-913F-D1DD4B6AD31B}" destId="{2F2FF729-CA3B-4265-A799-1126EE0EA730}" srcOrd="1" destOrd="0" parTransId="{C4A96CE5-3F6C-49EE-989C-6E10D48F6CC1}" sibTransId="{1A06D174-1F86-40FF-BD8B-205E2D2E4765}"/>
    <dgm:cxn modelId="{5A7C2B73-2876-43B8-BF50-1DF4E3C51DFE}" type="presOf" srcId="{F78D3064-AC98-4342-8763-19DE2E330E81}" destId="{6D195FD9-973C-4132-9CC8-7689D0324120}" srcOrd="0" destOrd="0" presId="urn:microsoft.com/office/officeart/2009/3/layout/HorizontalOrganizationChart"/>
    <dgm:cxn modelId="{5D775D78-45A4-4411-B1B0-20A12EB16FDB}" type="presOf" srcId="{2F2FF729-CA3B-4265-A799-1126EE0EA730}" destId="{47FE8378-11F4-4471-998A-CC41A03AA2D9}" srcOrd="0" destOrd="0" presId="urn:microsoft.com/office/officeart/2009/3/layout/HorizontalOrganizationChart"/>
    <dgm:cxn modelId="{9AEE397A-284E-413F-84F3-001C0D1E0689}" type="presOf" srcId="{4C186F1D-D120-4E2D-966B-2684BA26D172}" destId="{04F85DB7-D6C7-40F2-83AC-CE93C7AC4A0A}" srcOrd="0" destOrd="0" presId="urn:microsoft.com/office/officeart/2009/3/layout/HorizontalOrganizationChart"/>
    <dgm:cxn modelId="{67E06E80-C2F3-4B7D-A78A-F12EA434AA11}" type="presOf" srcId="{A67B82C5-2484-4F88-9550-F4C58FE3CF49}" destId="{ACA38C5E-DB8E-4C4D-AA3B-213ED8F70C92}" srcOrd="0" destOrd="0" presId="urn:microsoft.com/office/officeart/2009/3/layout/HorizontalOrganizationChart"/>
    <dgm:cxn modelId="{64898781-B5BC-4E1B-9D44-EEC9D9103E1D}" type="presOf" srcId="{A67B82C5-2484-4F88-9550-F4C58FE3CF49}" destId="{A6E730EF-E8F0-42C1-B661-02042CDE3130}" srcOrd="1" destOrd="0" presId="urn:microsoft.com/office/officeart/2009/3/layout/HorizontalOrganizationChart"/>
    <dgm:cxn modelId="{8E83DB84-177B-4690-8870-AA4E44637C21}" type="presOf" srcId="{A7DC1DF2-545F-4B92-85E8-42D86A8B16E7}" destId="{8A9061A3-B16A-4DCC-B88F-57F69B90952B}" srcOrd="0" destOrd="0" presId="urn:microsoft.com/office/officeart/2009/3/layout/HorizontalOrganizationChart"/>
    <dgm:cxn modelId="{E9EBA685-CF52-4DCC-A82A-52A43FDC83CB}" type="presOf" srcId="{440F14DC-9153-483D-913F-D1DD4B6AD31B}" destId="{F3B31993-689C-4DA5-A811-41618629BD5C}" srcOrd="0" destOrd="0" presId="urn:microsoft.com/office/officeart/2009/3/layout/HorizontalOrganizationChart"/>
    <dgm:cxn modelId="{6A31C987-6EAF-4833-AD1A-A0856714A4E0}" type="presOf" srcId="{4C186F1D-D120-4E2D-966B-2684BA26D172}" destId="{AB2FF1DA-97DB-4F6E-930A-838005D5E8B5}" srcOrd="1" destOrd="0" presId="urn:microsoft.com/office/officeart/2009/3/layout/HorizontalOrganizationChart"/>
    <dgm:cxn modelId="{9185898B-FD12-4084-B196-2AF61458B61D}" type="presOf" srcId="{C64B81F9-C34A-4B6D-A6D4-457152DC6D96}" destId="{0BB57538-77E9-4DEC-8820-7D9A387380F4}" srcOrd="0" destOrd="0" presId="urn:microsoft.com/office/officeart/2009/3/layout/HorizontalOrganizationChart"/>
    <dgm:cxn modelId="{CD0F3190-ED12-45BD-B2B7-7FBA26B44543}" srcId="{1A1BA79D-F6B8-4480-978B-1F551BC82D44}" destId="{0D086E8D-F24D-4227-A5B2-CC8A5F9E7675}" srcOrd="1" destOrd="0" parTransId="{A3B9A899-06B7-4601-952E-2BDFC9610EE9}" sibTransId="{49321DA9-4287-42D1-9EB9-6BAEED0FDB55}"/>
    <dgm:cxn modelId="{391B9191-078D-4865-875B-6AF5E697CF7E}" srcId="{A67B82C5-2484-4F88-9550-F4C58FE3CF49}" destId="{440F14DC-9153-483D-913F-D1DD4B6AD31B}" srcOrd="0" destOrd="0" parTransId="{8A5F3D13-89AC-4811-8B54-07BF257D78A4}" sibTransId="{2D6333A6-8512-46E3-A6B8-8B0BDD427E31}"/>
    <dgm:cxn modelId="{6D513492-C09C-42E4-A4CC-24AC2BDD3389}" srcId="{A67B82C5-2484-4F88-9550-F4C58FE3CF49}" destId="{9866B04F-C9F0-4215-982B-FF3379D651E2}" srcOrd="2" destOrd="0" parTransId="{37903709-158D-4987-8BA2-5DD569793025}" sibTransId="{07EDDA99-5BC3-4AA5-A5E0-6D405507F4AA}"/>
    <dgm:cxn modelId="{4E84A994-F475-40C8-83D2-FE78F33F5263}" type="presOf" srcId="{2F2FF729-CA3B-4265-A799-1126EE0EA730}" destId="{0ABC0A39-97F6-4D0F-9BE4-7E76C4ADC6DC}" srcOrd="1" destOrd="0" presId="urn:microsoft.com/office/officeart/2009/3/layout/HorizontalOrganizationChart"/>
    <dgm:cxn modelId="{D108B49D-AB8B-4F4C-8A18-6820B856C48B}" type="presOf" srcId="{68E1C59F-45D1-4D06-A797-DC03DB2D3D37}" destId="{4B822F01-1F7C-4C6B-AF8C-941E837D46C0}" srcOrd="0" destOrd="0" presId="urn:microsoft.com/office/officeart/2009/3/layout/HorizontalOrganizationChart"/>
    <dgm:cxn modelId="{30E156A5-3516-4EDC-888F-FABCEAFFF0D7}" type="presOf" srcId="{1A1BA79D-F6B8-4480-978B-1F551BC82D44}" destId="{77A55E28-8612-40E9-956C-903F141B1A12}" srcOrd="0" destOrd="0" presId="urn:microsoft.com/office/officeart/2009/3/layout/HorizontalOrganizationChart"/>
    <dgm:cxn modelId="{03598CAB-F1A4-477F-A5E8-B664D7294A9A}" srcId="{440F14DC-9153-483D-913F-D1DD4B6AD31B}" destId="{A7DC1DF2-545F-4B92-85E8-42D86A8B16E7}" srcOrd="0" destOrd="0" parTransId="{C64B81F9-C34A-4B6D-A6D4-457152DC6D96}" sibTransId="{5B231CFD-29E9-4784-BF6C-4C3175E30FEA}"/>
    <dgm:cxn modelId="{DEF05FAD-5FD2-4EFF-A35F-0903293E10E4}" type="presOf" srcId="{71B01836-5A29-41A4-83F4-BB42AD212DC4}" destId="{4241C9E4-1FF7-4E1C-B1AD-371638818CF1}" srcOrd="0" destOrd="0" presId="urn:microsoft.com/office/officeart/2009/3/layout/HorizontalOrganizationChart"/>
    <dgm:cxn modelId="{BA1183B1-375D-42F0-A1B1-5081E3F7FE8E}" type="presOf" srcId="{C7E9094A-3A04-49C0-B31B-9268D06153C9}" destId="{0AB10E31-D1B3-4215-82B1-3A7879B29B91}" srcOrd="1" destOrd="0" presId="urn:microsoft.com/office/officeart/2009/3/layout/HorizontalOrganizationChart"/>
    <dgm:cxn modelId="{CADC26B4-7615-4508-9E92-C645059E90C8}" type="presOf" srcId="{9866B04F-C9F0-4215-982B-FF3379D651E2}" destId="{9FB4B424-5963-409A-8F00-17742A1D201F}" srcOrd="0" destOrd="0" presId="urn:microsoft.com/office/officeart/2009/3/layout/HorizontalOrganizationChart"/>
    <dgm:cxn modelId="{DF093BB6-7CE8-4064-8EB6-FDC979D00D71}" type="presOf" srcId="{440F14DC-9153-483D-913F-D1DD4B6AD31B}" destId="{FAA901A5-EFDE-4687-B151-803CD5E05277}" srcOrd="1" destOrd="0" presId="urn:microsoft.com/office/officeart/2009/3/layout/HorizontalOrganizationChart"/>
    <dgm:cxn modelId="{5A251CC0-70F7-4D61-94DA-20E5E1CB0C8D}" type="presOf" srcId="{0D086E8D-F24D-4227-A5B2-CC8A5F9E7675}" destId="{497905B1-6FC8-4404-8928-51AE4361A27C}" srcOrd="1" destOrd="0" presId="urn:microsoft.com/office/officeart/2009/3/layout/HorizontalOrganizationChart"/>
    <dgm:cxn modelId="{E661A1C5-5A45-4A6A-A98D-C04A6EA579A2}" type="presOf" srcId="{89C6342B-8F53-4846-88DD-DC332ED83990}" destId="{E72BBC2B-97A6-4D1A-AA77-582DC3EC86E5}" srcOrd="0" destOrd="0" presId="urn:microsoft.com/office/officeart/2009/3/layout/HorizontalOrganizationChart"/>
    <dgm:cxn modelId="{7C6196C9-77DF-4697-A79D-6BCF95900C80}" type="presOf" srcId="{C4A96CE5-3F6C-49EE-989C-6E10D48F6CC1}" destId="{E8A048B9-8C62-42CB-93BD-8E8A64B3489A}" srcOrd="0" destOrd="0" presId="urn:microsoft.com/office/officeart/2009/3/layout/HorizontalOrganizationChart"/>
    <dgm:cxn modelId="{C173DEC9-BA22-4B65-ADE5-B0DDF82B57C2}" type="presOf" srcId="{A7DC1DF2-545F-4B92-85E8-42D86A8B16E7}" destId="{6E399031-DCB4-4152-BC6A-FD2BFA79E2AF}" srcOrd="1" destOrd="0" presId="urn:microsoft.com/office/officeart/2009/3/layout/HorizontalOrganizationChart"/>
    <dgm:cxn modelId="{D30C98CD-584A-452F-AF08-702161AAAA08}" type="presOf" srcId="{05FC6074-7F11-49A2-9959-2335D89CBF8F}" destId="{240BA238-632F-47D4-8D01-5E1F554E6EA9}" srcOrd="1" destOrd="0" presId="urn:microsoft.com/office/officeart/2009/3/layout/HorizontalOrganizationChart"/>
    <dgm:cxn modelId="{F85230D1-FD5F-4410-89BB-6C9960587B6E}" type="presOf" srcId="{37903709-158D-4987-8BA2-5DD569793025}" destId="{CF893C7D-FEC6-4FAA-8D8B-0C6C17AE63B5}" srcOrd="0" destOrd="0" presId="urn:microsoft.com/office/officeart/2009/3/layout/HorizontalOrganizationChart"/>
    <dgm:cxn modelId="{1C572DD5-3AA2-42D8-BBC9-046E3C5726DB}" type="presOf" srcId="{DB7CDD28-5C46-4ECC-A2C0-2F100D777F18}" destId="{17A31571-0000-4971-85E3-D1F8F4FDE345}" srcOrd="0" destOrd="0" presId="urn:microsoft.com/office/officeart/2009/3/layout/HorizontalOrganizationChart"/>
    <dgm:cxn modelId="{646015DD-0031-4AD9-92C1-2BBB0BFC4ED8}" type="presOf" srcId="{D5D09A54-CA0A-4FEF-B028-76144ED75C2D}" destId="{4B2CC6A6-3157-41B8-AF67-129F8CEC353B}" srcOrd="0" destOrd="0" presId="urn:microsoft.com/office/officeart/2009/3/layout/HorizontalOrganizationChart"/>
    <dgm:cxn modelId="{F50636E1-DFEF-48C4-A69F-06CFBFBB6F55}" srcId="{A67B82C5-2484-4F88-9550-F4C58FE3CF49}" destId="{1A1BA79D-F6B8-4480-978B-1F551BC82D44}" srcOrd="1" destOrd="0" parTransId="{3206A717-07DD-4938-8B51-DE5CABB04E97}" sibTransId="{9DF7EB38-61B2-48C2-A3C9-F628D6072CEC}"/>
    <dgm:cxn modelId="{0FA904E4-1A15-4DB8-AA03-19A64A623BA9}" type="presOf" srcId="{A74AC366-94E8-4B7E-9D72-A71FE1680CD8}" destId="{13B23293-1A9D-4144-8E5B-233CF20FFB9C}" srcOrd="0" destOrd="0" presId="urn:microsoft.com/office/officeart/2009/3/layout/HorizontalOrganizationChart"/>
    <dgm:cxn modelId="{E30D67E9-1CC5-4C00-B6E9-07E70A29E4BA}" srcId="{9866B04F-C9F0-4215-982B-FF3379D651E2}" destId="{4C186F1D-D120-4E2D-966B-2684BA26D172}" srcOrd="2" destOrd="0" parTransId="{89C6342B-8F53-4846-88DD-DC332ED83990}" sibTransId="{4554C94C-6FDA-4F80-AE6C-1DF8D67829A1}"/>
    <dgm:cxn modelId="{C75498FB-FC40-4391-B57D-B9CF55027EA3}" type="presOf" srcId="{9866B04F-C9F0-4215-982B-FF3379D651E2}" destId="{62F3680F-5ADB-44FD-BBF8-C25E1FA93D9B}" srcOrd="1" destOrd="0" presId="urn:microsoft.com/office/officeart/2009/3/layout/HorizontalOrganizationChart"/>
    <dgm:cxn modelId="{E33276FC-D839-4B6B-8723-0D420FB2D625}" type="presOf" srcId="{CAA5DEE0-CB1B-4D96-866C-5E4B29B4F324}" destId="{45A4F978-9112-4E19-B3DD-7F7E87C0094F}" srcOrd="0" destOrd="0" presId="urn:microsoft.com/office/officeart/2009/3/layout/HorizontalOrganizationChart"/>
    <dgm:cxn modelId="{1D10C4FE-5D4D-4C43-A8CB-A651A78F79FB}" type="presOf" srcId="{C7E9094A-3A04-49C0-B31B-9268D06153C9}" destId="{2F674136-97FF-4C96-9DFB-51EDDA5FF1BE}" srcOrd="0" destOrd="0" presId="urn:microsoft.com/office/officeart/2009/3/layout/HorizontalOrganizationChart"/>
    <dgm:cxn modelId="{22B251DF-6333-4E6E-A6A1-B01E6B88365F}" type="presParOf" srcId="{4B822F01-1F7C-4C6B-AF8C-941E837D46C0}" destId="{D2BCA940-760B-40CB-B9E0-256D98B5A5F2}" srcOrd="0" destOrd="0" presId="urn:microsoft.com/office/officeart/2009/3/layout/HorizontalOrganizationChart"/>
    <dgm:cxn modelId="{2308BA4A-46EA-45B8-AF6C-A046742D9CD4}" type="presParOf" srcId="{D2BCA940-760B-40CB-B9E0-256D98B5A5F2}" destId="{02F7E9CD-D912-4A3D-9677-EE05A0544A60}" srcOrd="0" destOrd="0" presId="urn:microsoft.com/office/officeart/2009/3/layout/HorizontalOrganizationChart"/>
    <dgm:cxn modelId="{073B6FBB-457F-4C5B-B3C4-394AB6AF3F4D}" type="presParOf" srcId="{02F7E9CD-D912-4A3D-9677-EE05A0544A60}" destId="{ACA38C5E-DB8E-4C4D-AA3B-213ED8F70C92}" srcOrd="0" destOrd="0" presId="urn:microsoft.com/office/officeart/2009/3/layout/HorizontalOrganizationChart"/>
    <dgm:cxn modelId="{01CD13EC-E40C-48CF-8C9E-E891BC3DEE2E}" type="presParOf" srcId="{02F7E9CD-D912-4A3D-9677-EE05A0544A60}" destId="{A6E730EF-E8F0-42C1-B661-02042CDE3130}" srcOrd="1" destOrd="0" presId="urn:microsoft.com/office/officeart/2009/3/layout/HorizontalOrganizationChart"/>
    <dgm:cxn modelId="{4FD66E4D-4FF3-47FA-B88F-F21A46D951B0}" type="presParOf" srcId="{D2BCA940-760B-40CB-B9E0-256D98B5A5F2}" destId="{106E963E-CAC7-492E-8B32-C52BD2A10136}" srcOrd="1" destOrd="0" presId="urn:microsoft.com/office/officeart/2009/3/layout/HorizontalOrganizationChart"/>
    <dgm:cxn modelId="{CBB54B82-4391-469D-9EAF-4A9B38BB8DDD}" type="presParOf" srcId="{106E963E-CAC7-492E-8B32-C52BD2A10136}" destId="{14B564D9-F38D-4FBD-A110-3D29FEBCD933}" srcOrd="0" destOrd="0" presId="urn:microsoft.com/office/officeart/2009/3/layout/HorizontalOrganizationChart"/>
    <dgm:cxn modelId="{B0168A0E-0CED-4D1E-A577-103F8896A915}" type="presParOf" srcId="{106E963E-CAC7-492E-8B32-C52BD2A10136}" destId="{3EF5C41C-F8CE-4DE3-8C1A-D6C3D642CD8D}" srcOrd="1" destOrd="0" presId="urn:microsoft.com/office/officeart/2009/3/layout/HorizontalOrganizationChart"/>
    <dgm:cxn modelId="{8D0FB614-87F0-4AE3-8173-C87B73612DC2}" type="presParOf" srcId="{3EF5C41C-F8CE-4DE3-8C1A-D6C3D642CD8D}" destId="{44C4F6CE-6047-4431-A9EB-E8CA901E140E}" srcOrd="0" destOrd="0" presId="urn:microsoft.com/office/officeart/2009/3/layout/HorizontalOrganizationChart"/>
    <dgm:cxn modelId="{10B551EF-F682-4590-9E27-1E8B7C3AEA94}" type="presParOf" srcId="{44C4F6CE-6047-4431-A9EB-E8CA901E140E}" destId="{F3B31993-689C-4DA5-A811-41618629BD5C}" srcOrd="0" destOrd="0" presId="urn:microsoft.com/office/officeart/2009/3/layout/HorizontalOrganizationChart"/>
    <dgm:cxn modelId="{F84F9B8A-FC91-4277-9EBE-EACA7BDEC3ED}" type="presParOf" srcId="{44C4F6CE-6047-4431-A9EB-E8CA901E140E}" destId="{FAA901A5-EFDE-4687-B151-803CD5E05277}" srcOrd="1" destOrd="0" presId="urn:microsoft.com/office/officeart/2009/3/layout/HorizontalOrganizationChart"/>
    <dgm:cxn modelId="{E7470E7C-7F6F-46BA-B4AF-9544BFFF07F4}" type="presParOf" srcId="{3EF5C41C-F8CE-4DE3-8C1A-D6C3D642CD8D}" destId="{2AE19888-1605-4806-9A12-0BE85F1F0509}" srcOrd="1" destOrd="0" presId="urn:microsoft.com/office/officeart/2009/3/layout/HorizontalOrganizationChart"/>
    <dgm:cxn modelId="{8DF5D44D-4BE3-4635-BF3B-B2F6034A75AA}" type="presParOf" srcId="{2AE19888-1605-4806-9A12-0BE85F1F0509}" destId="{0BB57538-77E9-4DEC-8820-7D9A387380F4}" srcOrd="0" destOrd="0" presId="urn:microsoft.com/office/officeart/2009/3/layout/HorizontalOrganizationChart"/>
    <dgm:cxn modelId="{8C15654D-7F77-4A04-9734-7536F544ABB9}" type="presParOf" srcId="{2AE19888-1605-4806-9A12-0BE85F1F0509}" destId="{80ACDC6E-759F-4B72-9BAE-8697BBA5E97A}" srcOrd="1" destOrd="0" presId="urn:microsoft.com/office/officeart/2009/3/layout/HorizontalOrganizationChart"/>
    <dgm:cxn modelId="{774EA6A8-2288-4F52-8B60-971BC0CDF283}" type="presParOf" srcId="{80ACDC6E-759F-4B72-9BAE-8697BBA5E97A}" destId="{608DD8DC-8EA3-468C-AEE9-D79ED1DE76FB}" srcOrd="0" destOrd="0" presId="urn:microsoft.com/office/officeart/2009/3/layout/HorizontalOrganizationChart"/>
    <dgm:cxn modelId="{DCC67496-6977-45AE-9205-72AD68D69067}" type="presParOf" srcId="{608DD8DC-8EA3-468C-AEE9-D79ED1DE76FB}" destId="{8A9061A3-B16A-4DCC-B88F-57F69B90952B}" srcOrd="0" destOrd="0" presId="urn:microsoft.com/office/officeart/2009/3/layout/HorizontalOrganizationChart"/>
    <dgm:cxn modelId="{D41C53A3-DE20-4645-8582-997A09080C1C}" type="presParOf" srcId="{608DD8DC-8EA3-468C-AEE9-D79ED1DE76FB}" destId="{6E399031-DCB4-4152-BC6A-FD2BFA79E2AF}" srcOrd="1" destOrd="0" presId="urn:microsoft.com/office/officeart/2009/3/layout/HorizontalOrganizationChart"/>
    <dgm:cxn modelId="{129E4EBE-36C1-481E-945A-6D556212561F}" type="presParOf" srcId="{80ACDC6E-759F-4B72-9BAE-8697BBA5E97A}" destId="{5309E5A3-238B-4E8B-A91F-6832C03F529A}" srcOrd="1" destOrd="0" presId="urn:microsoft.com/office/officeart/2009/3/layout/HorizontalOrganizationChart"/>
    <dgm:cxn modelId="{A257F008-A6DA-424A-9380-6B06C69A53E9}" type="presParOf" srcId="{80ACDC6E-759F-4B72-9BAE-8697BBA5E97A}" destId="{BFF9DB22-F674-4ABB-995B-36BA108348DF}" srcOrd="2" destOrd="0" presId="urn:microsoft.com/office/officeart/2009/3/layout/HorizontalOrganizationChart"/>
    <dgm:cxn modelId="{63E48417-0F5F-4647-B384-E921DD54000E}" type="presParOf" srcId="{2AE19888-1605-4806-9A12-0BE85F1F0509}" destId="{E8A048B9-8C62-42CB-93BD-8E8A64B3489A}" srcOrd="2" destOrd="0" presId="urn:microsoft.com/office/officeart/2009/3/layout/HorizontalOrganizationChart"/>
    <dgm:cxn modelId="{56A42F02-7A5F-44C6-A69A-A66C8DDC293D}" type="presParOf" srcId="{2AE19888-1605-4806-9A12-0BE85F1F0509}" destId="{034552DB-8DC7-4777-9025-56F62ECE5839}" srcOrd="3" destOrd="0" presId="urn:microsoft.com/office/officeart/2009/3/layout/HorizontalOrganizationChart"/>
    <dgm:cxn modelId="{EC63DB77-D9B3-412E-AF6C-539284C5F0BA}" type="presParOf" srcId="{034552DB-8DC7-4777-9025-56F62ECE5839}" destId="{999E2C47-CFC8-441F-8BD3-1AE7F280B922}" srcOrd="0" destOrd="0" presId="urn:microsoft.com/office/officeart/2009/3/layout/HorizontalOrganizationChart"/>
    <dgm:cxn modelId="{4CAB3D77-C45F-43CA-BDFF-5062402A9BD9}" type="presParOf" srcId="{999E2C47-CFC8-441F-8BD3-1AE7F280B922}" destId="{47FE8378-11F4-4471-998A-CC41A03AA2D9}" srcOrd="0" destOrd="0" presId="urn:microsoft.com/office/officeart/2009/3/layout/HorizontalOrganizationChart"/>
    <dgm:cxn modelId="{1695B5DF-31BB-4764-9CCF-E29C70B1CD27}" type="presParOf" srcId="{999E2C47-CFC8-441F-8BD3-1AE7F280B922}" destId="{0ABC0A39-97F6-4D0F-9BE4-7E76C4ADC6DC}" srcOrd="1" destOrd="0" presId="urn:microsoft.com/office/officeart/2009/3/layout/HorizontalOrganizationChart"/>
    <dgm:cxn modelId="{0CAD321E-6850-4192-8D39-B1F06FCBEEDD}" type="presParOf" srcId="{034552DB-8DC7-4777-9025-56F62ECE5839}" destId="{23388A65-945F-4E45-A860-23378EF20C75}" srcOrd="1" destOrd="0" presId="urn:microsoft.com/office/officeart/2009/3/layout/HorizontalOrganizationChart"/>
    <dgm:cxn modelId="{518E8307-9DF7-4895-9293-4D8A248964E5}" type="presParOf" srcId="{034552DB-8DC7-4777-9025-56F62ECE5839}" destId="{69CC003D-7175-4AFF-B1BF-D60BBD9425DF}" srcOrd="2" destOrd="0" presId="urn:microsoft.com/office/officeart/2009/3/layout/HorizontalOrganizationChart"/>
    <dgm:cxn modelId="{91DAE47A-7BEE-4E7B-B849-16F0B396DBB9}" type="presParOf" srcId="{3EF5C41C-F8CE-4DE3-8C1A-D6C3D642CD8D}" destId="{613441BB-3B3B-4F33-B8AB-416663D20B02}" srcOrd="2" destOrd="0" presId="urn:microsoft.com/office/officeart/2009/3/layout/HorizontalOrganizationChart"/>
    <dgm:cxn modelId="{EE80E68A-4DC0-4B48-A117-51C7AE109E86}" type="presParOf" srcId="{106E963E-CAC7-492E-8B32-C52BD2A10136}" destId="{5FCFED91-5C72-4F41-8C6A-9965AA3F9AA4}" srcOrd="2" destOrd="0" presId="urn:microsoft.com/office/officeart/2009/3/layout/HorizontalOrganizationChart"/>
    <dgm:cxn modelId="{DD9377C1-2762-4CCF-8C24-CCE323BADB90}" type="presParOf" srcId="{106E963E-CAC7-492E-8B32-C52BD2A10136}" destId="{4B1C65AB-FF53-428E-B7A0-01D60DB3CA47}" srcOrd="3" destOrd="0" presId="urn:microsoft.com/office/officeart/2009/3/layout/HorizontalOrganizationChart"/>
    <dgm:cxn modelId="{84204831-F208-49EC-A0C3-34EA232170CA}" type="presParOf" srcId="{4B1C65AB-FF53-428E-B7A0-01D60DB3CA47}" destId="{3F32F2D1-9C91-4C91-B218-5C96B1726637}" srcOrd="0" destOrd="0" presId="urn:microsoft.com/office/officeart/2009/3/layout/HorizontalOrganizationChart"/>
    <dgm:cxn modelId="{CD89A034-CABA-4B0B-8FFD-3ACDBC410984}" type="presParOf" srcId="{3F32F2D1-9C91-4C91-B218-5C96B1726637}" destId="{77A55E28-8612-40E9-956C-903F141B1A12}" srcOrd="0" destOrd="0" presId="urn:microsoft.com/office/officeart/2009/3/layout/HorizontalOrganizationChart"/>
    <dgm:cxn modelId="{93D7DFD2-8761-4922-9A64-F7CAB1CA23B2}" type="presParOf" srcId="{3F32F2D1-9C91-4C91-B218-5C96B1726637}" destId="{CED9CD70-7FE3-403B-8147-6C987560582C}" srcOrd="1" destOrd="0" presId="urn:microsoft.com/office/officeart/2009/3/layout/HorizontalOrganizationChart"/>
    <dgm:cxn modelId="{EDD99A61-8D38-44A8-A4BE-FCA51176EFB6}" type="presParOf" srcId="{4B1C65AB-FF53-428E-B7A0-01D60DB3CA47}" destId="{9F37FEA8-25DE-423F-BD11-CECD733665BB}" srcOrd="1" destOrd="0" presId="urn:microsoft.com/office/officeart/2009/3/layout/HorizontalOrganizationChart"/>
    <dgm:cxn modelId="{4670885E-A484-400A-BA03-EEC8459FF2CF}" type="presParOf" srcId="{9F37FEA8-25DE-423F-BD11-CECD733665BB}" destId="{4241C9E4-1FF7-4E1C-B1AD-371638818CF1}" srcOrd="0" destOrd="0" presId="urn:microsoft.com/office/officeart/2009/3/layout/HorizontalOrganizationChart"/>
    <dgm:cxn modelId="{0FD649CA-7887-4E6D-9A92-AA745ED1CF90}" type="presParOf" srcId="{9F37FEA8-25DE-423F-BD11-CECD733665BB}" destId="{F5A05132-3944-4BAF-99C4-D71EACA07614}" srcOrd="1" destOrd="0" presId="urn:microsoft.com/office/officeart/2009/3/layout/HorizontalOrganizationChart"/>
    <dgm:cxn modelId="{2BD2CB61-AE0F-4124-AE72-F5E14EC4CC81}" type="presParOf" srcId="{F5A05132-3944-4BAF-99C4-D71EACA07614}" destId="{877BD496-8BE8-4BE3-B3A0-7A841BBD2380}" srcOrd="0" destOrd="0" presId="urn:microsoft.com/office/officeart/2009/3/layout/HorizontalOrganizationChart"/>
    <dgm:cxn modelId="{199CA685-9E8A-4217-82AB-3EA8FCE5518C}" type="presParOf" srcId="{877BD496-8BE8-4BE3-B3A0-7A841BBD2380}" destId="{2F674136-97FF-4C96-9DFB-51EDDA5FF1BE}" srcOrd="0" destOrd="0" presId="urn:microsoft.com/office/officeart/2009/3/layout/HorizontalOrganizationChart"/>
    <dgm:cxn modelId="{F982AD1B-41FD-4FBE-B150-DF0A32853E29}" type="presParOf" srcId="{877BD496-8BE8-4BE3-B3A0-7A841BBD2380}" destId="{0AB10E31-D1B3-4215-82B1-3A7879B29B91}" srcOrd="1" destOrd="0" presId="urn:microsoft.com/office/officeart/2009/3/layout/HorizontalOrganizationChart"/>
    <dgm:cxn modelId="{A6F3EDA0-486F-4252-9C5C-725744C8D0AE}" type="presParOf" srcId="{F5A05132-3944-4BAF-99C4-D71EACA07614}" destId="{B9D0B881-DDFD-4945-9295-14722549F638}" srcOrd="1" destOrd="0" presId="urn:microsoft.com/office/officeart/2009/3/layout/HorizontalOrganizationChart"/>
    <dgm:cxn modelId="{6EE5AA98-178C-4CE4-8B87-B78E9D1EECE9}" type="presParOf" srcId="{F5A05132-3944-4BAF-99C4-D71EACA07614}" destId="{ABF20E1D-44C8-47F2-8D96-E8775F495D58}" srcOrd="2" destOrd="0" presId="urn:microsoft.com/office/officeart/2009/3/layout/HorizontalOrganizationChart"/>
    <dgm:cxn modelId="{7388350C-AECA-4673-9FB7-A264CBE023C2}" type="presParOf" srcId="{9F37FEA8-25DE-423F-BD11-CECD733665BB}" destId="{8E501BA7-D13C-4C50-9108-37EB6A98C300}" srcOrd="2" destOrd="0" presId="urn:microsoft.com/office/officeart/2009/3/layout/HorizontalOrganizationChart"/>
    <dgm:cxn modelId="{9036472D-D9A7-48DA-BE4F-9C10BEE0BF7A}" type="presParOf" srcId="{9F37FEA8-25DE-423F-BD11-CECD733665BB}" destId="{F382882E-A49F-4D93-B60C-8E92D182A2AB}" srcOrd="3" destOrd="0" presId="urn:microsoft.com/office/officeart/2009/3/layout/HorizontalOrganizationChart"/>
    <dgm:cxn modelId="{5248ED14-6811-46DB-89F2-1AD86228872B}" type="presParOf" srcId="{F382882E-A49F-4D93-B60C-8E92D182A2AB}" destId="{070AAAA3-637A-4A9A-B8A6-46416C2ABF7D}" srcOrd="0" destOrd="0" presId="urn:microsoft.com/office/officeart/2009/3/layout/HorizontalOrganizationChart"/>
    <dgm:cxn modelId="{F82A8DD3-2F38-421F-8812-8CAB80A72235}" type="presParOf" srcId="{070AAAA3-637A-4A9A-B8A6-46416C2ABF7D}" destId="{FC488F36-CFE8-43F5-BB25-E4EBF0164844}" srcOrd="0" destOrd="0" presId="urn:microsoft.com/office/officeart/2009/3/layout/HorizontalOrganizationChart"/>
    <dgm:cxn modelId="{DC38D4C8-30DF-4C34-B0C2-CE752B7FB9E7}" type="presParOf" srcId="{070AAAA3-637A-4A9A-B8A6-46416C2ABF7D}" destId="{497905B1-6FC8-4404-8928-51AE4361A27C}" srcOrd="1" destOrd="0" presId="urn:microsoft.com/office/officeart/2009/3/layout/HorizontalOrganizationChart"/>
    <dgm:cxn modelId="{48C4EEF2-114F-4687-BF35-F9262580936D}" type="presParOf" srcId="{F382882E-A49F-4D93-B60C-8E92D182A2AB}" destId="{9CEA5D3A-CB73-4296-8E81-5A865793D7A7}" srcOrd="1" destOrd="0" presId="urn:microsoft.com/office/officeart/2009/3/layout/HorizontalOrganizationChart"/>
    <dgm:cxn modelId="{3571A064-EC65-4BCA-92E5-A6B647586C33}" type="presParOf" srcId="{F382882E-A49F-4D93-B60C-8E92D182A2AB}" destId="{7BAD7ACF-25B4-4A28-9626-0B4A21A78BFF}" srcOrd="2" destOrd="0" presId="urn:microsoft.com/office/officeart/2009/3/layout/HorizontalOrganizationChart"/>
    <dgm:cxn modelId="{781FCF21-8B50-4D14-AC44-3F7173A7F45C}" type="presParOf" srcId="{9F37FEA8-25DE-423F-BD11-CECD733665BB}" destId="{6D195FD9-973C-4132-9CC8-7689D0324120}" srcOrd="4" destOrd="0" presId="urn:microsoft.com/office/officeart/2009/3/layout/HorizontalOrganizationChart"/>
    <dgm:cxn modelId="{209F054B-375F-41CC-B056-88EA29449E23}" type="presParOf" srcId="{9F37FEA8-25DE-423F-BD11-CECD733665BB}" destId="{99721FA2-DC5B-4983-99FC-FFDF5F8E259A}" srcOrd="5" destOrd="0" presId="urn:microsoft.com/office/officeart/2009/3/layout/HorizontalOrganizationChart"/>
    <dgm:cxn modelId="{5FDDD465-8DAC-4C9D-88D9-49695B98AB57}" type="presParOf" srcId="{99721FA2-DC5B-4983-99FC-FFDF5F8E259A}" destId="{78FB9B1C-13F5-4461-9105-67AB2F8954E9}" srcOrd="0" destOrd="0" presId="urn:microsoft.com/office/officeart/2009/3/layout/HorizontalOrganizationChart"/>
    <dgm:cxn modelId="{074C7438-56C5-47B2-9840-D1371EAF527F}" type="presParOf" srcId="{78FB9B1C-13F5-4461-9105-67AB2F8954E9}" destId="{4B2CC6A6-3157-41B8-AF67-129F8CEC353B}" srcOrd="0" destOrd="0" presId="urn:microsoft.com/office/officeart/2009/3/layout/HorizontalOrganizationChart"/>
    <dgm:cxn modelId="{AF67D4DD-6167-42F9-B895-B9827864F582}" type="presParOf" srcId="{78FB9B1C-13F5-4461-9105-67AB2F8954E9}" destId="{9CDF7E87-0239-4118-AB34-D35475550B73}" srcOrd="1" destOrd="0" presId="urn:microsoft.com/office/officeart/2009/3/layout/HorizontalOrganizationChart"/>
    <dgm:cxn modelId="{6C702710-B2D7-459F-9971-56368E83267B}" type="presParOf" srcId="{99721FA2-DC5B-4983-99FC-FFDF5F8E259A}" destId="{4EB3CDCC-F247-4EDD-95B3-555B7569D882}" srcOrd="1" destOrd="0" presId="urn:microsoft.com/office/officeart/2009/3/layout/HorizontalOrganizationChart"/>
    <dgm:cxn modelId="{CEF6FC6A-4A07-475B-A5C8-F2678C28516C}" type="presParOf" srcId="{99721FA2-DC5B-4983-99FC-FFDF5F8E259A}" destId="{344DF338-1C88-40BA-A9C7-3F15AD51C5A6}" srcOrd="2" destOrd="0" presId="urn:microsoft.com/office/officeart/2009/3/layout/HorizontalOrganizationChart"/>
    <dgm:cxn modelId="{F9E14E32-8AAE-45B4-AC70-15B11436947E}" type="presParOf" srcId="{4B1C65AB-FF53-428E-B7A0-01D60DB3CA47}" destId="{6574AB88-2375-400D-8BAA-EB41FC06A6AF}" srcOrd="2" destOrd="0" presId="urn:microsoft.com/office/officeart/2009/3/layout/HorizontalOrganizationChart"/>
    <dgm:cxn modelId="{DEC5ED29-F8B0-4315-96A9-CCF6640D3049}" type="presParOf" srcId="{106E963E-CAC7-492E-8B32-C52BD2A10136}" destId="{CF893C7D-FEC6-4FAA-8D8B-0C6C17AE63B5}" srcOrd="4" destOrd="0" presId="urn:microsoft.com/office/officeart/2009/3/layout/HorizontalOrganizationChart"/>
    <dgm:cxn modelId="{3CED8264-59CF-4DEA-BC25-896625BC40DF}" type="presParOf" srcId="{106E963E-CAC7-492E-8B32-C52BD2A10136}" destId="{4602E217-BE69-4609-B7D7-A3C4BEC2AA9B}" srcOrd="5" destOrd="0" presId="urn:microsoft.com/office/officeart/2009/3/layout/HorizontalOrganizationChart"/>
    <dgm:cxn modelId="{EE215105-59DB-436F-ACBB-931D0089F3C9}" type="presParOf" srcId="{4602E217-BE69-4609-B7D7-A3C4BEC2AA9B}" destId="{BD873121-EC8F-4A21-9B78-010ACB762D81}" srcOrd="0" destOrd="0" presId="urn:microsoft.com/office/officeart/2009/3/layout/HorizontalOrganizationChart"/>
    <dgm:cxn modelId="{C1DE7BE3-559F-4728-ADF3-3A24F14BB464}" type="presParOf" srcId="{BD873121-EC8F-4A21-9B78-010ACB762D81}" destId="{9FB4B424-5963-409A-8F00-17742A1D201F}" srcOrd="0" destOrd="0" presId="urn:microsoft.com/office/officeart/2009/3/layout/HorizontalOrganizationChart"/>
    <dgm:cxn modelId="{24A99B61-A5F9-4EF2-B874-5D2CB18943BE}" type="presParOf" srcId="{BD873121-EC8F-4A21-9B78-010ACB762D81}" destId="{62F3680F-5ADB-44FD-BBF8-C25E1FA93D9B}" srcOrd="1" destOrd="0" presId="urn:microsoft.com/office/officeart/2009/3/layout/HorizontalOrganizationChart"/>
    <dgm:cxn modelId="{86CFA8E3-4721-4CEC-958C-0CBD219A5C9D}" type="presParOf" srcId="{4602E217-BE69-4609-B7D7-A3C4BEC2AA9B}" destId="{93502EB1-A68A-4CA2-887B-204152E805E5}" srcOrd="1" destOrd="0" presId="urn:microsoft.com/office/officeart/2009/3/layout/HorizontalOrganizationChart"/>
    <dgm:cxn modelId="{8364054E-5C03-4249-B160-3E9C5E159B9A}" type="presParOf" srcId="{93502EB1-A68A-4CA2-887B-204152E805E5}" destId="{17A31571-0000-4971-85E3-D1F8F4FDE345}" srcOrd="0" destOrd="0" presId="urn:microsoft.com/office/officeart/2009/3/layout/HorizontalOrganizationChart"/>
    <dgm:cxn modelId="{28F83BD2-4422-4C76-BE28-976DA5D90023}" type="presParOf" srcId="{93502EB1-A68A-4CA2-887B-204152E805E5}" destId="{065EDDD1-68A5-4D81-9C43-1ABED05C0AFE}" srcOrd="1" destOrd="0" presId="urn:microsoft.com/office/officeart/2009/3/layout/HorizontalOrganizationChart"/>
    <dgm:cxn modelId="{16171251-1D15-4665-B3DD-0758EB849B5E}" type="presParOf" srcId="{065EDDD1-68A5-4D81-9C43-1ABED05C0AFE}" destId="{02BCB14B-0A1A-4808-8127-DBB70325598C}" srcOrd="0" destOrd="0" presId="urn:microsoft.com/office/officeart/2009/3/layout/HorizontalOrganizationChart"/>
    <dgm:cxn modelId="{A846B981-371F-439B-9A1D-AC3CB9F8E478}" type="presParOf" srcId="{02BCB14B-0A1A-4808-8127-DBB70325598C}" destId="{13B23293-1A9D-4144-8E5B-233CF20FFB9C}" srcOrd="0" destOrd="0" presId="urn:microsoft.com/office/officeart/2009/3/layout/HorizontalOrganizationChart"/>
    <dgm:cxn modelId="{2FF4801E-EAAC-48C1-8F9E-3E7626CDD54F}" type="presParOf" srcId="{02BCB14B-0A1A-4808-8127-DBB70325598C}" destId="{1E73E033-90AC-48D5-8A19-E50F2C8C02CF}" srcOrd="1" destOrd="0" presId="urn:microsoft.com/office/officeart/2009/3/layout/HorizontalOrganizationChart"/>
    <dgm:cxn modelId="{F51B8217-AD28-4836-BC2B-CD47F31758DC}" type="presParOf" srcId="{065EDDD1-68A5-4D81-9C43-1ABED05C0AFE}" destId="{7705DB1F-A1EA-4988-A1AB-D8238C8864C2}" srcOrd="1" destOrd="0" presId="urn:microsoft.com/office/officeart/2009/3/layout/HorizontalOrganizationChart"/>
    <dgm:cxn modelId="{485949DE-37C3-4A71-94D1-5944F9033203}" type="presParOf" srcId="{065EDDD1-68A5-4D81-9C43-1ABED05C0AFE}" destId="{EE963624-20CC-4338-8D1B-6F33546FCEE2}" srcOrd="2" destOrd="0" presId="urn:microsoft.com/office/officeart/2009/3/layout/HorizontalOrganizationChart"/>
    <dgm:cxn modelId="{E4933C07-FB9F-4FAC-A38C-7F7EB2106650}" type="presParOf" srcId="{93502EB1-A68A-4CA2-887B-204152E805E5}" destId="{45A4F978-9112-4E19-B3DD-7F7E87C0094F}" srcOrd="2" destOrd="0" presId="urn:microsoft.com/office/officeart/2009/3/layout/HorizontalOrganizationChart"/>
    <dgm:cxn modelId="{A7E29B37-6636-4154-BAC1-06A6FE134A70}" type="presParOf" srcId="{93502EB1-A68A-4CA2-887B-204152E805E5}" destId="{2911227A-FBFF-4182-8DC2-814B75CBFFA7}" srcOrd="3" destOrd="0" presId="urn:microsoft.com/office/officeart/2009/3/layout/HorizontalOrganizationChart"/>
    <dgm:cxn modelId="{DC32B428-3F1C-4A12-9112-444A233F23A8}" type="presParOf" srcId="{2911227A-FBFF-4182-8DC2-814B75CBFFA7}" destId="{0909D7FB-C6F1-4546-A9C0-6AB5C2E1E0D2}" srcOrd="0" destOrd="0" presId="urn:microsoft.com/office/officeart/2009/3/layout/HorizontalOrganizationChart"/>
    <dgm:cxn modelId="{51BA3E2F-55FE-484D-8585-E4A2206D2D7C}" type="presParOf" srcId="{0909D7FB-C6F1-4546-A9C0-6AB5C2E1E0D2}" destId="{37135F2C-C209-4494-8328-248556743046}" srcOrd="0" destOrd="0" presId="urn:microsoft.com/office/officeart/2009/3/layout/HorizontalOrganizationChart"/>
    <dgm:cxn modelId="{0CF9824A-5B3D-42E7-8801-C4800D9DD516}" type="presParOf" srcId="{0909D7FB-C6F1-4546-A9C0-6AB5C2E1E0D2}" destId="{240BA238-632F-47D4-8D01-5E1F554E6EA9}" srcOrd="1" destOrd="0" presId="urn:microsoft.com/office/officeart/2009/3/layout/HorizontalOrganizationChart"/>
    <dgm:cxn modelId="{7906B15B-E39E-410D-895A-1664F19B0E55}" type="presParOf" srcId="{2911227A-FBFF-4182-8DC2-814B75CBFFA7}" destId="{ABD742AA-F9AB-4C83-A8F2-24D000D153F2}" srcOrd="1" destOrd="0" presId="urn:microsoft.com/office/officeart/2009/3/layout/HorizontalOrganizationChart"/>
    <dgm:cxn modelId="{354BB813-219E-47E8-B405-02CA4FEAA071}" type="presParOf" srcId="{2911227A-FBFF-4182-8DC2-814B75CBFFA7}" destId="{2575A583-AA4D-47D9-8A1A-C2B299472812}" srcOrd="2" destOrd="0" presId="urn:microsoft.com/office/officeart/2009/3/layout/HorizontalOrganizationChart"/>
    <dgm:cxn modelId="{9A0E1EC5-DD43-4889-A6BA-C2CEAF801629}" type="presParOf" srcId="{93502EB1-A68A-4CA2-887B-204152E805E5}" destId="{E72BBC2B-97A6-4D1A-AA77-582DC3EC86E5}" srcOrd="4" destOrd="0" presId="urn:microsoft.com/office/officeart/2009/3/layout/HorizontalOrganizationChart"/>
    <dgm:cxn modelId="{DD062EA9-43BD-441B-ADFF-83074F49B040}" type="presParOf" srcId="{93502EB1-A68A-4CA2-887B-204152E805E5}" destId="{317A5B8E-A5AA-44FE-932B-5895D4B19C0E}" srcOrd="5" destOrd="0" presId="urn:microsoft.com/office/officeart/2009/3/layout/HorizontalOrganizationChart"/>
    <dgm:cxn modelId="{B5C8AAB8-364E-491B-A2B5-4CEF9C92D510}" type="presParOf" srcId="{317A5B8E-A5AA-44FE-932B-5895D4B19C0E}" destId="{04EE7FF3-D043-4F85-9E68-AC0E7B34ADD1}" srcOrd="0" destOrd="0" presId="urn:microsoft.com/office/officeart/2009/3/layout/HorizontalOrganizationChart"/>
    <dgm:cxn modelId="{3BF0280A-231F-4D45-BE2E-1C1D4E06928A}" type="presParOf" srcId="{04EE7FF3-D043-4F85-9E68-AC0E7B34ADD1}" destId="{04F85DB7-D6C7-40F2-83AC-CE93C7AC4A0A}" srcOrd="0" destOrd="0" presId="urn:microsoft.com/office/officeart/2009/3/layout/HorizontalOrganizationChart"/>
    <dgm:cxn modelId="{37F55B63-E8D1-4AB4-AA74-DC1DECD749FE}" type="presParOf" srcId="{04EE7FF3-D043-4F85-9E68-AC0E7B34ADD1}" destId="{AB2FF1DA-97DB-4F6E-930A-838005D5E8B5}" srcOrd="1" destOrd="0" presId="urn:microsoft.com/office/officeart/2009/3/layout/HorizontalOrganizationChart"/>
    <dgm:cxn modelId="{E19EF10F-658C-413E-B7AD-000508032496}" type="presParOf" srcId="{317A5B8E-A5AA-44FE-932B-5895D4B19C0E}" destId="{2219E4CA-59CB-44DB-B494-A5B58669BA77}" srcOrd="1" destOrd="0" presId="urn:microsoft.com/office/officeart/2009/3/layout/HorizontalOrganizationChart"/>
    <dgm:cxn modelId="{17613D3C-A783-450F-AA6A-5EA830F24E6F}" type="presParOf" srcId="{317A5B8E-A5AA-44FE-932B-5895D4B19C0E}" destId="{B9B95D9C-B034-4B83-A2F5-77F8BDA90184}" srcOrd="2" destOrd="0" presId="urn:microsoft.com/office/officeart/2009/3/layout/HorizontalOrganizationChart"/>
    <dgm:cxn modelId="{82D697EA-D5ED-436C-8488-B1C37EAB6C29}" type="presParOf" srcId="{4602E217-BE69-4609-B7D7-A3C4BEC2AA9B}" destId="{26BC54D1-3450-496C-BECA-321BC136683A}" srcOrd="2" destOrd="0" presId="urn:microsoft.com/office/officeart/2009/3/layout/HorizontalOrganizationChart"/>
    <dgm:cxn modelId="{9D804CC7-A261-4BAD-B499-B7B535498CBA}" type="presParOf" srcId="{D2BCA940-760B-40CB-B9E0-256D98B5A5F2}" destId="{2C13AE8D-ECC8-4569-AD9B-3703318F939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897A2C-1D05-4F55-B9B0-B52A120E8106}" type="doc">
      <dgm:prSet loTypeId="urn:microsoft.com/office/officeart/2005/8/layout/hierarchy1" loCatId="hierarchy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74B5BBB-D0D2-4162-B65C-C886DB5F45A7}">
      <dgm:prSet phldrT="[Текст]"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1000" dirty="0">
              <a:latin typeface="Arial" pitchFamily="34" charset="0"/>
              <a:cs typeface="Arial" pitchFamily="34" charset="0"/>
            </a:rPr>
            <a:t>Директор</a:t>
          </a:r>
        </a:p>
      </dgm:t>
    </dgm:pt>
    <dgm:pt modelId="{46CFAB43-8E3E-4894-9B95-F3DDE57C1F63}" type="sibTrans" cxnId="{66754A52-081D-4DA1-96E6-449E48F51D6C}">
      <dgm:prSet/>
      <dgm:spPr/>
      <dgm:t>
        <a:bodyPr/>
        <a:lstStyle/>
        <a:p>
          <a:endParaRPr lang="ru-RU"/>
        </a:p>
      </dgm:t>
    </dgm:pt>
    <dgm:pt modelId="{30152475-47CD-4017-AC53-6251011EBC90}" type="parTrans" cxnId="{66754A52-081D-4DA1-96E6-449E48F51D6C}">
      <dgm:prSet/>
      <dgm:spPr/>
      <dgm:t>
        <a:bodyPr/>
        <a:lstStyle/>
        <a:p>
          <a:endParaRPr lang="ru-RU"/>
        </a:p>
      </dgm:t>
    </dgm:pt>
    <dgm:pt modelId="{E272071B-94E7-48E5-A243-CD26B297ECA4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Заместитель директора</a:t>
          </a:r>
        </a:p>
      </dgm:t>
    </dgm:pt>
    <dgm:pt modelId="{CA619F3A-F87C-4D6F-A0F8-56D3EDAB9868}" type="parTrans" cxnId="{AD6CDA9B-B598-4557-9444-59DB89F36A5A}">
      <dgm:prSet/>
      <dgm:spPr/>
      <dgm:t>
        <a:bodyPr/>
        <a:lstStyle/>
        <a:p>
          <a:endParaRPr lang="ru-RU"/>
        </a:p>
      </dgm:t>
    </dgm:pt>
    <dgm:pt modelId="{18677FCB-EFC9-48BF-BDF9-B0B8924ED5F9}" type="sibTrans" cxnId="{AD6CDA9B-B598-4557-9444-59DB89F36A5A}">
      <dgm:prSet/>
      <dgm:spPr/>
      <dgm:t>
        <a:bodyPr/>
        <a:lstStyle/>
        <a:p>
          <a:endParaRPr lang="ru-RU"/>
        </a:p>
      </dgm:t>
    </dgm:pt>
    <dgm:pt modelId="{D17D7147-D4B2-4290-9174-8EA9785975D0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Главный инженер</a:t>
          </a:r>
        </a:p>
      </dgm:t>
    </dgm:pt>
    <dgm:pt modelId="{AB08F433-1DAC-4737-8688-0B94676EE18B}" type="parTrans" cxnId="{8BCED91E-522A-431A-A278-103521ACE8B0}">
      <dgm:prSet/>
      <dgm:spPr/>
      <dgm:t>
        <a:bodyPr/>
        <a:lstStyle/>
        <a:p>
          <a:endParaRPr lang="ru-RU"/>
        </a:p>
      </dgm:t>
    </dgm:pt>
    <dgm:pt modelId="{617389DF-6CF0-4487-AA36-334861305F00}" type="sibTrans" cxnId="{8BCED91E-522A-431A-A278-103521ACE8B0}">
      <dgm:prSet/>
      <dgm:spPr/>
      <dgm:t>
        <a:bodyPr/>
        <a:lstStyle/>
        <a:p>
          <a:endParaRPr lang="ru-RU"/>
        </a:p>
      </dgm:t>
    </dgm:pt>
    <dgm:pt modelId="{7557F885-2272-4E32-8E25-A65E86066E3E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Главные инженеры проекта</a:t>
          </a:r>
        </a:p>
      </dgm:t>
    </dgm:pt>
    <dgm:pt modelId="{0F63BC4D-21B3-44C3-9F38-C9632D5FC8BF}" type="parTrans" cxnId="{98D00FB5-EB78-4CCE-A7DC-23EDAD9FF783}">
      <dgm:prSet/>
      <dgm:spPr/>
      <dgm:t>
        <a:bodyPr/>
        <a:lstStyle/>
        <a:p>
          <a:endParaRPr lang="ru-RU"/>
        </a:p>
      </dgm:t>
    </dgm:pt>
    <dgm:pt modelId="{C6341DA9-E63F-418C-BBC5-EEBCBADE6815}" type="sibTrans" cxnId="{98D00FB5-EB78-4CCE-A7DC-23EDAD9FF783}">
      <dgm:prSet/>
      <dgm:spPr/>
      <dgm:t>
        <a:bodyPr/>
        <a:lstStyle/>
        <a:p>
          <a:endParaRPr lang="ru-RU"/>
        </a:p>
      </dgm:t>
    </dgm:pt>
    <dgm:pt modelId="{2E17B18B-3371-4AB9-9D5C-66DD8CBE84D2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Сантехнический отдел</a:t>
          </a:r>
        </a:p>
      </dgm:t>
    </dgm:pt>
    <dgm:pt modelId="{D48E3CE2-6605-41B7-A9D1-499077C1400F}" type="parTrans" cxnId="{402B3DF5-4CC9-4AFD-BE14-46B140E67635}">
      <dgm:prSet/>
      <dgm:spPr/>
      <dgm:t>
        <a:bodyPr/>
        <a:lstStyle/>
        <a:p>
          <a:endParaRPr lang="ru-RU"/>
        </a:p>
      </dgm:t>
    </dgm:pt>
    <dgm:pt modelId="{22275263-EEE1-4AD8-8A3D-D569110AE6B9}" type="sibTrans" cxnId="{402B3DF5-4CC9-4AFD-BE14-46B140E67635}">
      <dgm:prSet/>
      <dgm:spPr/>
      <dgm:t>
        <a:bodyPr/>
        <a:lstStyle/>
        <a:p>
          <a:endParaRPr lang="ru-RU"/>
        </a:p>
      </dgm:t>
    </dgm:pt>
    <dgm:pt modelId="{97C6EB28-7C66-43F0-99F3-15E978980BB7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отопления и вентиляции</a:t>
          </a:r>
        </a:p>
      </dgm:t>
    </dgm:pt>
    <dgm:pt modelId="{558ED7DF-E8DD-4B10-979A-EA41236ABCA8}" type="parTrans" cxnId="{FCB824B9-76AA-4C92-895E-70B69300EF13}">
      <dgm:prSet/>
      <dgm:spPr/>
      <dgm:t>
        <a:bodyPr/>
        <a:lstStyle/>
        <a:p>
          <a:endParaRPr lang="ru-RU"/>
        </a:p>
      </dgm:t>
    </dgm:pt>
    <dgm:pt modelId="{C7FC3F02-5DBB-4618-BEF0-D0DAD72AECE7}" type="sibTrans" cxnId="{FCB824B9-76AA-4C92-895E-70B69300EF13}">
      <dgm:prSet/>
      <dgm:spPr/>
      <dgm:t>
        <a:bodyPr/>
        <a:lstStyle/>
        <a:p>
          <a:endParaRPr lang="ru-RU"/>
        </a:p>
      </dgm:t>
    </dgm:pt>
    <dgm:pt modelId="{E53A2AC5-B3B6-4A15-835A-B56438C0C7BE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АПС и АПТ</a:t>
          </a:r>
        </a:p>
      </dgm:t>
    </dgm:pt>
    <dgm:pt modelId="{52F5BC04-5200-41BF-9942-F45CAAE60B42}" type="parTrans" cxnId="{4673CF63-7CBC-4042-B22D-6EACA4A28D51}">
      <dgm:prSet/>
      <dgm:spPr/>
      <dgm:t>
        <a:bodyPr/>
        <a:lstStyle/>
        <a:p>
          <a:endParaRPr lang="ru-RU"/>
        </a:p>
      </dgm:t>
    </dgm:pt>
    <dgm:pt modelId="{03CE3397-862C-4095-9997-40C3EBD8EAE1}" type="sibTrans" cxnId="{4673CF63-7CBC-4042-B22D-6EACA4A28D51}">
      <dgm:prSet/>
      <dgm:spPr/>
      <dgm:t>
        <a:bodyPr/>
        <a:lstStyle/>
        <a:p>
          <a:endParaRPr lang="ru-RU"/>
        </a:p>
      </dgm:t>
    </dgm:pt>
    <dgm:pt modelId="{0F88AAE3-D989-4B83-B0C1-6FAF6A7E1F72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Электротехни-ческий отдел</a:t>
          </a:r>
        </a:p>
      </dgm:t>
    </dgm:pt>
    <dgm:pt modelId="{D36FB985-3D89-4D90-9D42-3E80E2A0318C}" type="parTrans" cxnId="{FE3B94E3-DBAC-44F4-9042-409198A65B5D}">
      <dgm:prSet/>
      <dgm:spPr/>
      <dgm:t>
        <a:bodyPr/>
        <a:lstStyle/>
        <a:p>
          <a:endParaRPr lang="ru-RU"/>
        </a:p>
      </dgm:t>
    </dgm:pt>
    <dgm:pt modelId="{3FB548C4-DDC2-41AA-B9E0-6254A5EDCC12}" type="sibTrans" cxnId="{FE3B94E3-DBAC-44F4-9042-409198A65B5D}">
      <dgm:prSet/>
      <dgm:spPr/>
      <dgm:t>
        <a:bodyPr/>
        <a:lstStyle/>
        <a:p>
          <a:endParaRPr lang="ru-RU"/>
        </a:p>
      </dgm:t>
    </dgm:pt>
    <dgm:pt modelId="{D8E8485A-54B6-4851-A098-1BA67DF754D6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Технологическая группа</a:t>
          </a:r>
        </a:p>
      </dgm:t>
    </dgm:pt>
    <dgm:pt modelId="{F13AC0A8-8200-4B6B-84F1-91EFA60F4AB3}" type="parTrans" cxnId="{7CF6D6F7-6543-49DD-9F09-78BD8515C89A}">
      <dgm:prSet/>
      <dgm:spPr/>
      <dgm:t>
        <a:bodyPr/>
        <a:lstStyle/>
        <a:p>
          <a:endParaRPr lang="ru-RU"/>
        </a:p>
      </dgm:t>
    </dgm:pt>
    <dgm:pt modelId="{CDEDD488-11C5-4BB3-8EE8-2162F7AD3245}" type="sibTrans" cxnId="{7CF6D6F7-6543-49DD-9F09-78BD8515C89A}">
      <dgm:prSet/>
      <dgm:spPr/>
      <dgm:t>
        <a:bodyPr/>
        <a:lstStyle/>
        <a:p>
          <a:endParaRPr lang="ru-RU"/>
        </a:p>
      </dgm:t>
    </dgm:pt>
    <dgm:pt modelId="{E45847F1-FFD2-43ED-B87E-1E88855152C8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первичной коммутации</a:t>
          </a:r>
        </a:p>
      </dgm:t>
    </dgm:pt>
    <dgm:pt modelId="{3D27599F-FF11-4AB6-86A2-62F85735EA86}" type="parTrans" cxnId="{F1785AA3-6696-4AB4-9784-BB4F09E5E681}">
      <dgm:prSet/>
      <dgm:spPr/>
      <dgm:t>
        <a:bodyPr/>
        <a:lstStyle/>
        <a:p>
          <a:endParaRPr lang="ru-RU"/>
        </a:p>
      </dgm:t>
    </dgm:pt>
    <dgm:pt modelId="{EB5B5A2F-4207-47F6-A318-08B8A3DB2F44}" type="sibTrans" cxnId="{F1785AA3-6696-4AB4-9784-BB4F09E5E681}">
      <dgm:prSet/>
      <dgm:spPr/>
      <dgm:t>
        <a:bodyPr/>
        <a:lstStyle/>
        <a:p>
          <a:endParaRPr lang="ru-RU"/>
        </a:p>
      </dgm:t>
    </dgm:pt>
    <dgm:pt modelId="{EF406D03-4C38-4872-AB2B-751EBD49FE8C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релейной защиты и автоматики</a:t>
          </a:r>
        </a:p>
      </dgm:t>
    </dgm:pt>
    <dgm:pt modelId="{1F8FA07A-9825-40D2-B90B-D36C0A645BF3}" type="parTrans" cxnId="{AF0B86AB-C06F-4253-9276-DCE340D85417}">
      <dgm:prSet/>
      <dgm:spPr/>
      <dgm:t>
        <a:bodyPr/>
        <a:lstStyle/>
        <a:p>
          <a:endParaRPr lang="ru-RU"/>
        </a:p>
      </dgm:t>
    </dgm:pt>
    <dgm:pt modelId="{5F44356D-491E-4087-8B68-681C911553BE}" type="sibTrans" cxnId="{AF0B86AB-C06F-4253-9276-DCE340D85417}">
      <dgm:prSet/>
      <dgm:spPr/>
      <dgm:t>
        <a:bodyPr/>
        <a:lstStyle/>
        <a:p>
          <a:endParaRPr lang="ru-RU"/>
        </a:p>
      </dgm:t>
    </dgm:pt>
    <dgm:pt modelId="{4C3FD765-F56E-4C7E-9A62-EE7B3D25F394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кабельных сетей</a:t>
          </a:r>
        </a:p>
      </dgm:t>
    </dgm:pt>
    <dgm:pt modelId="{B40603E2-2E9C-45E4-B47F-1534F35BF5A2}" type="parTrans" cxnId="{B2AA8258-D5A8-455D-886E-A670F9396E7D}">
      <dgm:prSet/>
      <dgm:spPr/>
      <dgm:t>
        <a:bodyPr/>
        <a:lstStyle/>
        <a:p>
          <a:endParaRPr lang="ru-RU"/>
        </a:p>
      </dgm:t>
    </dgm:pt>
    <dgm:pt modelId="{883D0FB1-1F4A-46C7-A063-4BE28BE3A546}" type="sibTrans" cxnId="{B2AA8258-D5A8-455D-886E-A670F9396E7D}">
      <dgm:prSet/>
      <dgm:spPr/>
      <dgm:t>
        <a:bodyPr/>
        <a:lstStyle/>
        <a:p>
          <a:endParaRPr lang="ru-RU"/>
        </a:p>
      </dgm:t>
    </dgm:pt>
    <dgm:pt modelId="{0C0494BC-0CE9-4708-A2CA-2FBE06B677F1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АСУТП</a:t>
          </a:r>
        </a:p>
      </dgm:t>
    </dgm:pt>
    <dgm:pt modelId="{9B64BEA9-54F5-4570-AD71-E2BCE1DE7AB0}" type="parTrans" cxnId="{7BFB3C71-567F-4D4E-8D25-F9BC94CCB3AD}">
      <dgm:prSet/>
      <dgm:spPr/>
      <dgm:t>
        <a:bodyPr/>
        <a:lstStyle/>
        <a:p>
          <a:endParaRPr lang="ru-RU"/>
        </a:p>
      </dgm:t>
    </dgm:pt>
    <dgm:pt modelId="{DD94222C-C808-41F7-9E87-1B4751115E5C}" type="sibTrans" cxnId="{7BFB3C71-567F-4D4E-8D25-F9BC94CCB3AD}">
      <dgm:prSet/>
      <dgm:spPr/>
      <dgm:t>
        <a:bodyPr/>
        <a:lstStyle/>
        <a:p>
          <a:endParaRPr lang="ru-RU"/>
        </a:p>
      </dgm:t>
    </dgm:pt>
    <dgm:pt modelId="{EE6D13BE-14DC-4E03-BBD0-6573349F6D69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Телемеханика и связь</a:t>
          </a:r>
        </a:p>
      </dgm:t>
    </dgm:pt>
    <dgm:pt modelId="{356B1654-3949-4198-8C33-712957A31D0A}" type="parTrans" cxnId="{F4BB0F25-40DC-4FA4-BD5F-67D6BD4F98A4}">
      <dgm:prSet/>
      <dgm:spPr/>
      <dgm:t>
        <a:bodyPr/>
        <a:lstStyle/>
        <a:p>
          <a:endParaRPr lang="ru-RU"/>
        </a:p>
      </dgm:t>
    </dgm:pt>
    <dgm:pt modelId="{17B1B9D3-8C75-402C-8042-B02E3910FBF8}" type="sibTrans" cxnId="{F4BB0F25-40DC-4FA4-BD5F-67D6BD4F98A4}">
      <dgm:prSet/>
      <dgm:spPr/>
      <dgm:t>
        <a:bodyPr/>
        <a:lstStyle/>
        <a:p>
          <a:endParaRPr lang="ru-RU"/>
        </a:p>
      </dgm:t>
    </dgm:pt>
    <dgm:pt modelId="{8768725C-F7E3-460E-8871-FE652A205260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АИИСКУЭ</a:t>
          </a:r>
        </a:p>
      </dgm:t>
    </dgm:pt>
    <dgm:pt modelId="{57FC6A97-B639-4A95-9196-6356E98334C1}" type="parTrans" cxnId="{2FD4EE32-5FB8-4C10-A87D-A8E4EE748E9F}">
      <dgm:prSet/>
      <dgm:spPr/>
      <dgm:t>
        <a:bodyPr/>
        <a:lstStyle/>
        <a:p>
          <a:endParaRPr lang="ru-RU"/>
        </a:p>
      </dgm:t>
    </dgm:pt>
    <dgm:pt modelId="{77F9EC01-D817-4ADD-9BA6-A9BFE4526D7A}" type="sibTrans" cxnId="{2FD4EE32-5FB8-4C10-A87D-A8E4EE748E9F}">
      <dgm:prSet/>
      <dgm:spPr/>
      <dgm:t>
        <a:bodyPr/>
        <a:lstStyle/>
        <a:p>
          <a:endParaRPr lang="ru-RU"/>
        </a:p>
      </dgm:t>
    </dgm:pt>
    <dgm:pt modelId="{D6397D15-6B41-4B84-A8F4-1BD4C3D4C367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Сметный отдел</a:t>
          </a:r>
        </a:p>
      </dgm:t>
    </dgm:pt>
    <dgm:pt modelId="{B9E4AE93-2B8D-4AE0-9E41-DF0BA3955755}" type="parTrans" cxnId="{558DAAB5-3FFF-4936-BCC9-5B29DC7859D6}">
      <dgm:prSet/>
      <dgm:spPr/>
      <dgm:t>
        <a:bodyPr/>
        <a:lstStyle/>
        <a:p>
          <a:endParaRPr lang="ru-RU"/>
        </a:p>
      </dgm:t>
    </dgm:pt>
    <dgm:pt modelId="{36BB6186-7D12-4AA2-9429-D8DEBE2FDE52}" type="sibTrans" cxnId="{558DAAB5-3FFF-4936-BCC9-5B29DC7859D6}">
      <dgm:prSet/>
      <dgm:spPr/>
      <dgm:t>
        <a:bodyPr/>
        <a:lstStyle/>
        <a:p>
          <a:endParaRPr lang="ru-RU"/>
        </a:p>
      </dgm:t>
    </dgm:pt>
    <dgm:pt modelId="{3B44B778-A6A9-4947-BC47-5F1B4B139596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Отдел архитектуры</a:t>
          </a:r>
        </a:p>
      </dgm:t>
    </dgm:pt>
    <dgm:pt modelId="{3679FCED-B85C-4DC6-B6A4-E833344B3CF5}" type="parTrans" cxnId="{7B2725BD-22B4-4612-833F-2AAB3729CA90}">
      <dgm:prSet/>
      <dgm:spPr/>
      <dgm:t>
        <a:bodyPr/>
        <a:lstStyle/>
        <a:p>
          <a:endParaRPr lang="ru-RU"/>
        </a:p>
      </dgm:t>
    </dgm:pt>
    <dgm:pt modelId="{32C14CBC-8DD5-405D-B6C1-4D03D8D041D2}" type="sibTrans" cxnId="{7B2725BD-22B4-4612-833F-2AAB3729CA90}">
      <dgm:prSet/>
      <dgm:spPr/>
      <dgm:t>
        <a:bodyPr/>
        <a:lstStyle/>
        <a:p>
          <a:endParaRPr lang="ru-RU"/>
        </a:p>
      </dgm:t>
    </dgm:pt>
    <dgm:pt modelId="{82B1F478-1713-4FE0-9AB7-FEC8A60BDF5D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Архитектурная группа</a:t>
          </a:r>
        </a:p>
      </dgm:t>
    </dgm:pt>
    <dgm:pt modelId="{03BCAAD0-E2AE-4E2F-9247-A6F1FC6DEC56}" type="parTrans" cxnId="{7FA39483-81DC-446D-B85D-09FBEEF1669F}">
      <dgm:prSet/>
      <dgm:spPr/>
      <dgm:t>
        <a:bodyPr/>
        <a:lstStyle/>
        <a:p>
          <a:endParaRPr lang="ru-RU"/>
        </a:p>
      </dgm:t>
    </dgm:pt>
    <dgm:pt modelId="{703E0804-729C-4191-890B-8DE9BE8C5709}" type="sibTrans" cxnId="{7FA39483-81DC-446D-B85D-09FBEEF1669F}">
      <dgm:prSet/>
      <dgm:spPr/>
      <dgm:t>
        <a:bodyPr/>
        <a:lstStyle/>
        <a:p>
          <a:endParaRPr lang="ru-RU"/>
        </a:p>
      </dgm:t>
    </dgm:pt>
    <dgm:pt modelId="{A5C8F5CD-FD08-4ACE-A0C4-77639E5EAE6A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генплана и транспорта</a:t>
          </a:r>
        </a:p>
      </dgm:t>
    </dgm:pt>
    <dgm:pt modelId="{A0C17570-F004-4109-BD29-B56F8B8B1D3F}" type="parTrans" cxnId="{0E54F2C8-0EA5-46DB-B14B-4F486618C45A}">
      <dgm:prSet/>
      <dgm:spPr/>
      <dgm:t>
        <a:bodyPr/>
        <a:lstStyle/>
        <a:p>
          <a:endParaRPr lang="ru-RU"/>
        </a:p>
      </dgm:t>
    </dgm:pt>
    <dgm:pt modelId="{BC7CD940-18FA-42E7-B209-D54EACB0B697}" type="sibTrans" cxnId="{0E54F2C8-0EA5-46DB-B14B-4F486618C45A}">
      <dgm:prSet/>
      <dgm:spPr/>
      <dgm:t>
        <a:bodyPr/>
        <a:lstStyle/>
        <a:p>
          <a:endParaRPr lang="ru-RU"/>
        </a:p>
      </dgm:t>
    </dgm:pt>
    <dgm:pt modelId="{6995556D-9043-4EC2-A58E-468066FA213F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Отдел строительных конструкций</a:t>
          </a:r>
        </a:p>
      </dgm:t>
    </dgm:pt>
    <dgm:pt modelId="{F9C4337B-3091-4429-9A83-7DB9403936FE}" type="parTrans" cxnId="{17C9A4E3-D61B-4EB0-BC2A-0FAB3A4256A5}">
      <dgm:prSet/>
      <dgm:spPr/>
      <dgm:t>
        <a:bodyPr/>
        <a:lstStyle/>
        <a:p>
          <a:endParaRPr lang="ru-RU"/>
        </a:p>
      </dgm:t>
    </dgm:pt>
    <dgm:pt modelId="{11DF34D3-7CC5-430B-8C07-4706B9288DE8}" type="sibTrans" cxnId="{17C9A4E3-D61B-4EB0-BC2A-0FAB3A4256A5}">
      <dgm:prSet/>
      <dgm:spPr/>
      <dgm:t>
        <a:bodyPr/>
        <a:lstStyle/>
        <a:p>
          <a:endParaRPr lang="ru-RU"/>
        </a:p>
      </dgm:t>
    </dgm:pt>
    <dgm:pt modelId="{A1967BFF-E09F-4F6E-8AD6-9A76803EA212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проектирования металлических конструкций</a:t>
          </a:r>
        </a:p>
      </dgm:t>
    </dgm:pt>
    <dgm:pt modelId="{1B8E68AE-0863-424B-858A-B937DB6C8314}" type="parTrans" cxnId="{FD11EAA8-BE0E-404A-96BE-C26F570F51EF}">
      <dgm:prSet/>
      <dgm:spPr/>
      <dgm:t>
        <a:bodyPr/>
        <a:lstStyle/>
        <a:p>
          <a:endParaRPr lang="ru-RU"/>
        </a:p>
      </dgm:t>
    </dgm:pt>
    <dgm:pt modelId="{7CE84ADD-38D4-4028-B432-BB5AD3C66D9B}" type="sibTrans" cxnId="{FD11EAA8-BE0E-404A-96BE-C26F570F51EF}">
      <dgm:prSet/>
      <dgm:spPr/>
      <dgm:t>
        <a:bodyPr/>
        <a:lstStyle/>
        <a:p>
          <a:endParaRPr lang="ru-RU"/>
        </a:p>
      </dgm:t>
    </dgm:pt>
    <dgm:pt modelId="{80A09DD3-0594-4021-ABB7-EF6DD6887AF0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проектирования железобетонных конструкций</a:t>
          </a:r>
        </a:p>
      </dgm:t>
    </dgm:pt>
    <dgm:pt modelId="{323946B1-81B6-4127-A428-31AEDE168ADC}" type="parTrans" cxnId="{640CD28C-2ED5-4F4A-A117-8100F86FAFF7}">
      <dgm:prSet/>
      <dgm:spPr/>
      <dgm:t>
        <a:bodyPr/>
        <a:lstStyle/>
        <a:p>
          <a:endParaRPr lang="ru-RU"/>
        </a:p>
      </dgm:t>
    </dgm:pt>
    <dgm:pt modelId="{646B475E-1F47-47A9-9640-D9FBE27FD2A3}" type="sibTrans" cxnId="{640CD28C-2ED5-4F4A-A117-8100F86FAFF7}">
      <dgm:prSet/>
      <dgm:spPr/>
      <dgm:t>
        <a:bodyPr/>
        <a:lstStyle/>
        <a:p>
          <a:endParaRPr lang="ru-RU"/>
        </a:p>
      </dgm:t>
    </dgm:pt>
    <dgm:pt modelId="{21EEB792-37FB-4A5E-871D-991CCA755C18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Специалист по кадрам</a:t>
          </a:r>
        </a:p>
      </dgm:t>
    </dgm:pt>
    <dgm:pt modelId="{FAAAA165-3320-4930-A2FD-CC711230321D}" type="parTrans" cxnId="{2A843C8C-1EE2-4868-A5A9-4FDE0D854862}">
      <dgm:prSet/>
      <dgm:spPr/>
      <dgm:t>
        <a:bodyPr/>
        <a:lstStyle/>
        <a:p>
          <a:endParaRPr lang="ru-RU"/>
        </a:p>
      </dgm:t>
    </dgm:pt>
    <dgm:pt modelId="{92B9C70D-23CA-4728-990E-863A959B4B6A}" type="sibTrans" cxnId="{2A843C8C-1EE2-4868-A5A9-4FDE0D854862}">
      <dgm:prSet/>
      <dgm:spPr/>
      <dgm:t>
        <a:bodyPr/>
        <a:lstStyle/>
        <a:p>
          <a:endParaRPr lang="ru-RU"/>
        </a:p>
      </dgm:t>
    </dgm:pt>
    <dgm:pt modelId="{CDF0D400-1A93-48A7-A46E-199A46E8D5C7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Экономист</a:t>
          </a:r>
        </a:p>
      </dgm:t>
    </dgm:pt>
    <dgm:pt modelId="{79171033-D55F-4486-9505-0F3F7296499B}" type="parTrans" cxnId="{5AB2869E-EDBD-408F-A80E-D15CD7D373D7}">
      <dgm:prSet/>
      <dgm:spPr/>
      <dgm:t>
        <a:bodyPr/>
        <a:lstStyle/>
        <a:p>
          <a:endParaRPr lang="ru-RU"/>
        </a:p>
      </dgm:t>
    </dgm:pt>
    <dgm:pt modelId="{86173B75-66BC-47C4-8EB4-DB20E59274D7}" type="sibTrans" cxnId="{5AB2869E-EDBD-408F-A80E-D15CD7D373D7}">
      <dgm:prSet/>
      <dgm:spPr/>
      <dgm:t>
        <a:bodyPr/>
        <a:lstStyle/>
        <a:p>
          <a:endParaRPr lang="ru-RU"/>
        </a:p>
      </dgm:t>
    </dgm:pt>
    <dgm:pt modelId="{52F6ADE9-692F-4F09-A279-0E3F8C6B055F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Управление автоматизации производства</a:t>
          </a:r>
        </a:p>
      </dgm:t>
    </dgm:pt>
    <dgm:pt modelId="{E85F4D43-F132-400E-B87B-3CEB8C5FAEC3}" type="parTrans" cxnId="{62D38695-B179-4758-94C9-5745E437503B}">
      <dgm:prSet/>
      <dgm:spPr/>
      <dgm:t>
        <a:bodyPr/>
        <a:lstStyle/>
        <a:p>
          <a:endParaRPr lang="ru-RU"/>
        </a:p>
      </dgm:t>
    </dgm:pt>
    <dgm:pt modelId="{CD9735C0-9BB1-4848-BEAD-B101489179E3}" type="sibTrans" cxnId="{62D38695-B179-4758-94C9-5745E437503B}">
      <dgm:prSet/>
      <dgm:spPr/>
      <dgm:t>
        <a:bodyPr/>
        <a:lstStyle/>
        <a:p>
          <a:endParaRPr lang="ru-RU"/>
        </a:p>
      </dgm:t>
    </dgm:pt>
    <dgm:pt modelId="{0AC68486-A3A5-490A-941E-84D0BFC9D950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Архив</a:t>
          </a:r>
        </a:p>
      </dgm:t>
    </dgm:pt>
    <dgm:pt modelId="{F0B7CEA7-9D07-479B-BB71-39646A98196F}" type="parTrans" cxnId="{4CA57E54-9617-4C45-AD8F-825B0E552407}">
      <dgm:prSet/>
      <dgm:spPr/>
      <dgm:t>
        <a:bodyPr/>
        <a:lstStyle/>
        <a:p>
          <a:endParaRPr lang="ru-RU"/>
        </a:p>
      </dgm:t>
    </dgm:pt>
    <dgm:pt modelId="{69176EB5-B18A-4C9E-AE12-B769E968AE32}" type="sibTrans" cxnId="{4CA57E54-9617-4C45-AD8F-825B0E552407}">
      <dgm:prSet/>
      <dgm:spPr/>
      <dgm:t>
        <a:bodyPr/>
        <a:lstStyle/>
        <a:p>
          <a:endParaRPr lang="ru-RU"/>
        </a:p>
      </dgm:t>
    </dgm:pt>
    <dgm:pt modelId="{98B86025-A4CF-4373-9838-EF580ABE73F7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Главный бухгалтер</a:t>
          </a:r>
        </a:p>
      </dgm:t>
    </dgm:pt>
    <dgm:pt modelId="{4D259C82-ACAB-4053-9369-316385A6ABDF}" type="parTrans" cxnId="{D1868741-208E-4BCD-8666-87A306EB3D0A}">
      <dgm:prSet/>
      <dgm:spPr/>
      <dgm:t>
        <a:bodyPr/>
        <a:lstStyle/>
        <a:p>
          <a:endParaRPr lang="ru-RU"/>
        </a:p>
      </dgm:t>
    </dgm:pt>
    <dgm:pt modelId="{4CF8E0DE-5D11-473D-95A7-56E7BEA6D311}" type="sibTrans" cxnId="{D1868741-208E-4BCD-8666-87A306EB3D0A}">
      <dgm:prSet/>
      <dgm:spPr/>
      <dgm:t>
        <a:bodyPr/>
        <a:lstStyle/>
        <a:p>
          <a:endParaRPr lang="ru-RU"/>
        </a:p>
      </dgm:t>
    </dgm:pt>
    <dgm:pt modelId="{A264DD08-1D8A-4789-95E6-4C70AD1AB04A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КИПиА</a:t>
          </a:r>
        </a:p>
      </dgm:t>
    </dgm:pt>
    <dgm:pt modelId="{F6ACA596-12A2-458E-BF5F-5B9734E6D82C}" type="sibTrans" cxnId="{D5940E5E-CCD1-4E6E-82E8-C8BF3C37BFAB}">
      <dgm:prSet/>
      <dgm:spPr/>
      <dgm:t>
        <a:bodyPr/>
        <a:lstStyle/>
        <a:p>
          <a:endParaRPr lang="ru-RU"/>
        </a:p>
      </dgm:t>
    </dgm:pt>
    <dgm:pt modelId="{AE77E582-B160-4D3B-8F17-5E7FCA620233}" type="parTrans" cxnId="{D5940E5E-CCD1-4E6E-82E8-C8BF3C37BFAB}">
      <dgm:prSet/>
      <dgm:spPr/>
      <dgm:t>
        <a:bodyPr/>
        <a:lstStyle/>
        <a:p>
          <a:endParaRPr lang="ru-RU"/>
        </a:p>
      </dgm:t>
    </dgm:pt>
    <dgm:pt modelId="{852A32D8-FDEE-47FC-878F-F7EA5AB8FD4A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СВ</a:t>
          </a:r>
        </a:p>
      </dgm:t>
    </dgm:pt>
    <dgm:pt modelId="{32E7ED7C-5939-4185-969A-2BB4382587C4}" type="parTrans" cxnId="{6E83BF0E-8ADA-49CC-9D90-E19DCCCE3F1F}">
      <dgm:prSet/>
      <dgm:spPr/>
      <dgm:t>
        <a:bodyPr/>
        <a:lstStyle/>
        <a:p>
          <a:endParaRPr lang="ru-RU"/>
        </a:p>
      </dgm:t>
    </dgm:pt>
    <dgm:pt modelId="{AD05D069-41D4-44FF-8FA9-73FA9E33469A}" type="sibTrans" cxnId="{6E83BF0E-8ADA-49CC-9D90-E19DCCCE3F1F}">
      <dgm:prSet/>
      <dgm:spPr/>
      <dgm:t>
        <a:bodyPr/>
        <a:lstStyle/>
        <a:p>
          <a:endParaRPr lang="ru-RU"/>
        </a:p>
      </dgm:t>
    </dgm:pt>
    <dgm:pt modelId="{D1FB8A81-EC10-409B-BF02-BFBD30400825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ПОС</a:t>
          </a:r>
        </a:p>
      </dgm:t>
    </dgm:pt>
    <dgm:pt modelId="{33A969A6-56BA-45B9-ACE9-5CA28E0C9C57}" type="parTrans" cxnId="{0D234699-317C-4452-8F8B-733DB7A406EA}">
      <dgm:prSet/>
      <dgm:spPr/>
      <dgm:t>
        <a:bodyPr/>
        <a:lstStyle/>
        <a:p>
          <a:endParaRPr lang="ru-RU"/>
        </a:p>
      </dgm:t>
    </dgm:pt>
    <dgm:pt modelId="{BB325442-A1FD-4186-A645-217272877434}" type="sibTrans" cxnId="{0D234699-317C-4452-8F8B-733DB7A406EA}">
      <dgm:prSet/>
      <dgm:spPr/>
      <dgm:t>
        <a:bodyPr/>
        <a:lstStyle/>
        <a:p>
          <a:endParaRPr lang="ru-RU"/>
        </a:p>
      </dgm:t>
    </dgm:pt>
    <dgm:pt modelId="{48A9350A-4008-478F-AF79-BFDD871A5F5C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Отдел теплоснабжения</a:t>
          </a:r>
        </a:p>
      </dgm:t>
    </dgm:pt>
    <dgm:pt modelId="{A7B0C405-E00B-4AAB-9C65-52795541156A}" type="parTrans" cxnId="{FE08BBFD-2F11-4D00-9114-33314119C7DD}">
      <dgm:prSet/>
      <dgm:spPr/>
      <dgm:t>
        <a:bodyPr/>
        <a:lstStyle/>
        <a:p>
          <a:endParaRPr lang="ru-RU"/>
        </a:p>
      </dgm:t>
    </dgm:pt>
    <dgm:pt modelId="{69F36A63-FAB2-431F-95EE-DB0CC9C44040}" type="sibTrans" cxnId="{FE08BBFD-2F11-4D00-9114-33314119C7DD}">
      <dgm:prSet/>
      <dgm:spPr/>
      <dgm:t>
        <a:bodyPr/>
        <a:lstStyle/>
        <a:p>
          <a:endParaRPr lang="ru-RU"/>
        </a:p>
      </dgm:t>
    </dgm:pt>
    <dgm:pt modelId="{62740C6A-BEE0-4F95-8490-C0257CAFBA04}">
      <dgm:prSet custT="1"/>
      <dgm:spPr>
        <a:solidFill>
          <a:schemeClr val="bg1">
            <a:lumMod val="95000"/>
            <a:alpha val="90000"/>
          </a:schemeClr>
        </a:solidFill>
      </dgm:spPr>
      <dgm:t>
        <a:bodyPr/>
        <a:lstStyle/>
        <a:p>
          <a:r>
            <a:rPr lang="ru-RU" sz="700" dirty="0">
              <a:latin typeface="Arial" pitchFamily="34" charset="0"/>
              <a:cs typeface="Arial" pitchFamily="34" charset="0"/>
            </a:rPr>
            <a:t>Группа водоснабжения и канализации</a:t>
          </a:r>
        </a:p>
      </dgm:t>
    </dgm:pt>
    <dgm:pt modelId="{A9E838D7-8802-43DB-8B36-A613D7E18DE8}" type="sibTrans" cxnId="{875A14C0-F668-43A3-8C48-BA74F12953B2}">
      <dgm:prSet/>
      <dgm:spPr/>
      <dgm:t>
        <a:bodyPr/>
        <a:lstStyle/>
        <a:p>
          <a:endParaRPr lang="ru-RU"/>
        </a:p>
      </dgm:t>
    </dgm:pt>
    <dgm:pt modelId="{E27EC1E1-98BD-45DF-9ACD-B4A4163C64D0}" type="parTrans" cxnId="{875A14C0-F668-43A3-8C48-BA74F12953B2}">
      <dgm:prSet/>
      <dgm:spPr/>
      <dgm:t>
        <a:bodyPr/>
        <a:lstStyle/>
        <a:p>
          <a:endParaRPr lang="ru-RU"/>
        </a:p>
      </dgm:t>
    </dgm:pt>
    <dgm:pt modelId="{61F9E556-CB7E-4C6A-A510-8A67C09A53C2}" type="pres">
      <dgm:prSet presAssocID="{3D897A2C-1D05-4F55-B9B0-B52A120E810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BB44CB-937F-4322-A101-CC769455BBD7}" type="pres">
      <dgm:prSet presAssocID="{B74B5BBB-D0D2-4162-B65C-C886DB5F45A7}" presName="hierRoot1" presStyleCnt="0"/>
      <dgm:spPr/>
    </dgm:pt>
    <dgm:pt modelId="{55546F1C-D794-409C-B5F2-35694F05584B}" type="pres">
      <dgm:prSet presAssocID="{B74B5BBB-D0D2-4162-B65C-C886DB5F45A7}" presName="composite" presStyleCnt="0"/>
      <dgm:spPr/>
    </dgm:pt>
    <dgm:pt modelId="{599A29EA-880F-4AB1-8DA7-D506246FB0B1}" type="pres">
      <dgm:prSet presAssocID="{B74B5BBB-D0D2-4162-B65C-C886DB5F45A7}" presName="background" presStyleLbl="node0" presStyleIdx="0" presStyleCnt="1"/>
      <dgm:spPr>
        <a:solidFill>
          <a:srgbClr val="497DBB"/>
        </a:solidFill>
      </dgm:spPr>
    </dgm:pt>
    <dgm:pt modelId="{361115D0-B82C-4BBA-8E5C-EC164410E9DA}" type="pres">
      <dgm:prSet presAssocID="{B74B5BBB-D0D2-4162-B65C-C886DB5F45A7}" presName="text" presStyleLbl="fgAcc0" presStyleIdx="0" presStyleCnt="1" custScaleX="344207" custScaleY="59027" custLinFactNeighborX="-60887" custLinFactNeighborY="-16790">
        <dgm:presLayoutVars>
          <dgm:chPref val="3"/>
        </dgm:presLayoutVars>
      </dgm:prSet>
      <dgm:spPr/>
    </dgm:pt>
    <dgm:pt modelId="{717BFD70-F2A9-4813-A3E7-75EAC26B2DAC}" type="pres">
      <dgm:prSet presAssocID="{B74B5BBB-D0D2-4162-B65C-C886DB5F45A7}" presName="hierChild2" presStyleCnt="0"/>
      <dgm:spPr/>
    </dgm:pt>
    <dgm:pt modelId="{8E253730-2149-47E6-9D2D-4EF89008A3AF}" type="pres">
      <dgm:prSet presAssocID="{CA619F3A-F87C-4D6F-A0F8-56D3EDAB9868}" presName="Name10" presStyleLbl="parChTrans1D2" presStyleIdx="0" presStyleCnt="6"/>
      <dgm:spPr/>
    </dgm:pt>
    <dgm:pt modelId="{869A0DCE-C463-43AC-9C9A-CF4151C4642E}" type="pres">
      <dgm:prSet presAssocID="{E272071B-94E7-48E5-A243-CD26B297ECA4}" presName="hierRoot2" presStyleCnt="0"/>
      <dgm:spPr/>
    </dgm:pt>
    <dgm:pt modelId="{E6EA999A-DB9E-4F17-B496-9FFCADA1F7F5}" type="pres">
      <dgm:prSet presAssocID="{E272071B-94E7-48E5-A243-CD26B297ECA4}" presName="composite2" presStyleCnt="0"/>
      <dgm:spPr/>
    </dgm:pt>
    <dgm:pt modelId="{985728B8-127B-4B70-8950-E44A21D72BB1}" type="pres">
      <dgm:prSet presAssocID="{E272071B-94E7-48E5-A243-CD26B297ECA4}" presName="background2" presStyleLbl="node2" presStyleIdx="0" presStyleCnt="6"/>
      <dgm:spPr>
        <a:solidFill>
          <a:srgbClr val="497DBB"/>
        </a:solidFill>
      </dgm:spPr>
    </dgm:pt>
    <dgm:pt modelId="{480F1CFA-B78E-4F33-B365-A5289041B39A}" type="pres">
      <dgm:prSet presAssocID="{E272071B-94E7-48E5-A243-CD26B297ECA4}" presName="text2" presStyleLbl="fgAcc2" presStyleIdx="0" presStyleCnt="6" custScaleY="60827">
        <dgm:presLayoutVars>
          <dgm:chPref val="3"/>
        </dgm:presLayoutVars>
      </dgm:prSet>
      <dgm:spPr/>
    </dgm:pt>
    <dgm:pt modelId="{B0EBC3DF-B984-483B-8DF0-CF274A805BF4}" type="pres">
      <dgm:prSet presAssocID="{E272071B-94E7-48E5-A243-CD26B297ECA4}" presName="hierChild3" presStyleCnt="0"/>
      <dgm:spPr/>
    </dgm:pt>
    <dgm:pt modelId="{0E81BE91-9E6F-4C5E-A9DD-0851B25DA7AC}" type="pres">
      <dgm:prSet presAssocID="{4D259C82-ACAB-4053-9369-316385A6ABDF}" presName="Name10" presStyleLbl="parChTrans1D2" presStyleIdx="1" presStyleCnt="6"/>
      <dgm:spPr/>
    </dgm:pt>
    <dgm:pt modelId="{6E72ADB2-81CE-40F8-A976-2F88983D9C82}" type="pres">
      <dgm:prSet presAssocID="{98B86025-A4CF-4373-9838-EF580ABE73F7}" presName="hierRoot2" presStyleCnt="0"/>
      <dgm:spPr/>
    </dgm:pt>
    <dgm:pt modelId="{2DC47197-2E4E-44AF-BCF0-947CF5A513B7}" type="pres">
      <dgm:prSet presAssocID="{98B86025-A4CF-4373-9838-EF580ABE73F7}" presName="composite2" presStyleCnt="0"/>
      <dgm:spPr/>
    </dgm:pt>
    <dgm:pt modelId="{3830A2D3-8BFA-4F56-A9C4-50A3887EBFE3}" type="pres">
      <dgm:prSet presAssocID="{98B86025-A4CF-4373-9838-EF580ABE73F7}" presName="background2" presStyleLbl="node2" presStyleIdx="1" presStyleCnt="6"/>
      <dgm:spPr>
        <a:solidFill>
          <a:srgbClr val="497DBB"/>
        </a:solidFill>
      </dgm:spPr>
    </dgm:pt>
    <dgm:pt modelId="{7C348B3A-F1D7-401C-A28E-C03B93F8E537}" type="pres">
      <dgm:prSet presAssocID="{98B86025-A4CF-4373-9838-EF580ABE73F7}" presName="text2" presStyleLbl="fgAcc2" presStyleIdx="1" presStyleCnt="6" custScaleY="64953">
        <dgm:presLayoutVars>
          <dgm:chPref val="3"/>
        </dgm:presLayoutVars>
      </dgm:prSet>
      <dgm:spPr/>
    </dgm:pt>
    <dgm:pt modelId="{FCA2E771-2BCB-4A8A-977C-50C0E69C05B2}" type="pres">
      <dgm:prSet presAssocID="{98B86025-A4CF-4373-9838-EF580ABE73F7}" presName="hierChild3" presStyleCnt="0"/>
      <dgm:spPr/>
    </dgm:pt>
    <dgm:pt modelId="{782E9C19-E8FD-45BA-9A18-E0BFC747B7DD}" type="pres">
      <dgm:prSet presAssocID="{AB08F433-1DAC-4737-8688-0B94676EE18B}" presName="Name10" presStyleLbl="parChTrans1D2" presStyleIdx="2" presStyleCnt="6"/>
      <dgm:spPr/>
    </dgm:pt>
    <dgm:pt modelId="{9A35079D-2002-4597-80E0-C5216DAA808E}" type="pres">
      <dgm:prSet presAssocID="{D17D7147-D4B2-4290-9174-8EA9785975D0}" presName="hierRoot2" presStyleCnt="0"/>
      <dgm:spPr/>
    </dgm:pt>
    <dgm:pt modelId="{89DD341B-3DE6-428F-BFC3-E56403677C2E}" type="pres">
      <dgm:prSet presAssocID="{D17D7147-D4B2-4290-9174-8EA9785975D0}" presName="composite2" presStyleCnt="0"/>
      <dgm:spPr/>
    </dgm:pt>
    <dgm:pt modelId="{AB9D680C-11D1-4BAD-A764-06B949B653FF}" type="pres">
      <dgm:prSet presAssocID="{D17D7147-D4B2-4290-9174-8EA9785975D0}" presName="background2" presStyleLbl="node2" presStyleIdx="2" presStyleCnt="6"/>
      <dgm:spPr>
        <a:solidFill>
          <a:srgbClr val="497DBB"/>
        </a:solidFill>
      </dgm:spPr>
    </dgm:pt>
    <dgm:pt modelId="{E3847953-60FB-4A1F-9D3C-D1D4FD05358B}" type="pres">
      <dgm:prSet presAssocID="{D17D7147-D4B2-4290-9174-8EA9785975D0}" presName="text2" presStyleLbl="fgAcc2" presStyleIdx="2" presStyleCnt="6" custScaleX="94040" custScaleY="68239">
        <dgm:presLayoutVars>
          <dgm:chPref val="3"/>
        </dgm:presLayoutVars>
      </dgm:prSet>
      <dgm:spPr/>
    </dgm:pt>
    <dgm:pt modelId="{A201D042-0D38-4D64-9328-F97BEFD50D31}" type="pres">
      <dgm:prSet presAssocID="{D17D7147-D4B2-4290-9174-8EA9785975D0}" presName="hierChild3" presStyleCnt="0"/>
      <dgm:spPr/>
    </dgm:pt>
    <dgm:pt modelId="{5D4F313E-A1B2-41EB-B8BC-8A8DF35939A5}" type="pres">
      <dgm:prSet presAssocID="{0F63BC4D-21B3-44C3-9F38-C9632D5FC8BF}" presName="Name17" presStyleLbl="parChTrans1D3" presStyleIdx="0" presStyleCnt="2"/>
      <dgm:spPr/>
    </dgm:pt>
    <dgm:pt modelId="{0F6BB93A-3D6A-4436-950C-3560C9DFDF74}" type="pres">
      <dgm:prSet presAssocID="{7557F885-2272-4E32-8E25-A65E86066E3E}" presName="hierRoot3" presStyleCnt="0"/>
      <dgm:spPr/>
    </dgm:pt>
    <dgm:pt modelId="{536735BA-884B-4C74-B885-5AE62FEDFCC3}" type="pres">
      <dgm:prSet presAssocID="{7557F885-2272-4E32-8E25-A65E86066E3E}" presName="composite3" presStyleCnt="0"/>
      <dgm:spPr/>
    </dgm:pt>
    <dgm:pt modelId="{EE295B65-FD22-4881-8591-8A6F146696B9}" type="pres">
      <dgm:prSet presAssocID="{7557F885-2272-4E32-8E25-A65E86066E3E}" presName="background3" presStyleLbl="node3" presStyleIdx="0" presStyleCnt="2"/>
      <dgm:spPr>
        <a:solidFill>
          <a:srgbClr val="497DBB"/>
        </a:solidFill>
      </dgm:spPr>
    </dgm:pt>
    <dgm:pt modelId="{9537B681-38B7-4995-B647-BFFCC29DB73F}" type="pres">
      <dgm:prSet presAssocID="{7557F885-2272-4E32-8E25-A65E86066E3E}" presName="text3" presStyleLbl="fgAcc3" presStyleIdx="0" presStyleCnt="2" custScaleX="194453" custScaleY="53816">
        <dgm:presLayoutVars>
          <dgm:chPref val="3"/>
        </dgm:presLayoutVars>
      </dgm:prSet>
      <dgm:spPr/>
    </dgm:pt>
    <dgm:pt modelId="{A888CAE6-D891-4FE6-B0A4-40B839AA0D76}" type="pres">
      <dgm:prSet presAssocID="{7557F885-2272-4E32-8E25-A65E86066E3E}" presName="hierChild4" presStyleCnt="0"/>
      <dgm:spPr/>
    </dgm:pt>
    <dgm:pt modelId="{FF029C84-8ACC-4D33-8DC8-7A44643F54D7}" type="pres">
      <dgm:prSet presAssocID="{D48E3CE2-6605-41B7-A9D1-499077C1400F}" presName="Name23" presStyleLbl="parChTrans1D4" presStyleIdx="0" presStyleCnt="23"/>
      <dgm:spPr/>
    </dgm:pt>
    <dgm:pt modelId="{44E2461C-61AD-4489-BC13-696A694967E2}" type="pres">
      <dgm:prSet presAssocID="{2E17B18B-3371-4AB9-9D5C-66DD8CBE84D2}" presName="hierRoot4" presStyleCnt="0"/>
      <dgm:spPr/>
    </dgm:pt>
    <dgm:pt modelId="{ECEEC411-4DCE-4FAF-974A-DE63B8F0CD30}" type="pres">
      <dgm:prSet presAssocID="{2E17B18B-3371-4AB9-9D5C-66DD8CBE84D2}" presName="composite4" presStyleCnt="0"/>
      <dgm:spPr/>
    </dgm:pt>
    <dgm:pt modelId="{A601181E-2904-4989-AE29-FF12B2E2149F}" type="pres">
      <dgm:prSet presAssocID="{2E17B18B-3371-4AB9-9D5C-66DD8CBE84D2}" presName="background4" presStyleLbl="node4" presStyleIdx="0" presStyleCnt="23"/>
      <dgm:spPr>
        <a:solidFill>
          <a:srgbClr val="497DBB"/>
        </a:solidFill>
      </dgm:spPr>
    </dgm:pt>
    <dgm:pt modelId="{3775A01A-4418-4404-8E9B-F53BDA6E4C73}" type="pres">
      <dgm:prSet presAssocID="{2E17B18B-3371-4AB9-9D5C-66DD8CBE84D2}" presName="text4" presStyleLbl="fgAcc4" presStyleIdx="0" presStyleCnt="23" custScaleY="76976">
        <dgm:presLayoutVars>
          <dgm:chPref val="3"/>
        </dgm:presLayoutVars>
      </dgm:prSet>
      <dgm:spPr/>
    </dgm:pt>
    <dgm:pt modelId="{67C3AF89-1CBB-4CF9-8546-C2C4C7707072}" type="pres">
      <dgm:prSet presAssocID="{2E17B18B-3371-4AB9-9D5C-66DD8CBE84D2}" presName="hierChild5" presStyleCnt="0"/>
      <dgm:spPr/>
    </dgm:pt>
    <dgm:pt modelId="{1044F0DC-E993-4CC0-B589-79ED0F1C4D7F}" type="pres">
      <dgm:prSet presAssocID="{558ED7DF-E8DD-4B10-979A-EA41236ABCA8}" presName="Name23" presStyleLbl="parChTrans1D4" presStyleIdx="1" presStyleCnt="23"/>
      <dgm:spPr/>
    </dgm:pt>
    <dgm:pt modelId="{B0C4522A-488C-4D3F-BC11-DB91184B3DAD}" type="pres">
      <dgm:prSet presAssocID="{97C6EB28-7C66-43F0-99F3-15E978980BB7}" presName="hierRoot4" presStyleCnt="0"/>
      <dgm:spPr/>
    </dgm:pt>
    <dgm:pt modelId="{67D58351-96EE-4653-9D11-929FABE84A2E}" type="pres">
      <dgm:prSet presAssocID="{97C6EB28-7C66-43F0-99F3-15E978980BB7}" presName="composite4" presStyleCnt="0"/>
      <dgm:spPr/>
    </dgm:pt>
    <dgm:pt modelId="{F4F865EA-3CB7-4E1F-88D0-2C8D928341E1}" type="pres">
      <dgm:prSet presAssocID="{97C6EB28-7C66-43F0-99F3-15E978980BB7}" presName="background4" presStyleLbl="node4" presStyleIdx="1" presStyleCnt="23"/>
      <dgm:spPr>
        <a:solidFill>
          <a:srgbClr val="497DBB"/>
        </a:solidFill>
      </dgm:spPr>
    </dgm:pt>
    <dgm:pt modelId="{D022C9B0-4C36-424D-A944-B4833C41512E}" type="pres">
      <dgm:prSet presAssocID="{97C6EB28-7C66-43F0-99F3-15E978980BB7}" presName="text4" presStyleLbl="fgAcc4" presStyleIdx="1" presStyleCnt="23" custScaleY="68143">
        <dgm:presLayoutVars>
          <dgm:chPref val="3"/>
        </dgm:presLayoutVars>
      </dgm:prSet>
      <dgm:spPr/>
    </dgm:pt>
    <dgm:pt modelId="{93002E83-254F-4605-A162-D48C5E7B3BDB}" type="pres">
      <dgm:prSet presAssocID="{97C6EB28-7C66-43F0-99F3-15E978980BB7}" presName="hierChild5" presStyleCnt="0"/>
      <dgm:spPr/>
    </dgm:pt>
    <dgm:pt modelId="{4CB191C6-72C5-452D-B551-8FE1EFECF7CE}" type="pres">
      <dgm:prSet presAssocID="{E27EC1E1-98BD-45DF-9ACD-B4A4163C64D0}" presName="Name23" presStyleLbl="parChTrans1D4" presStyleIdx="2" presStyleCnt="23"/>
      <dgm:spPr/>
    </dgm:pt>
    <dgm:pt modelId="{810CE5AC-5FDC-46B6-9DD2-2E87FFAA2E06}" type="pres">
      <dgm:prSet presAssocID="{62740C6A-BEE0-4F95-8490-C0257CAFBA04}" presName="hierRoot4" presStyleCnt="0"/>
      <dgm:spPr/>
    </dgm:pt>
    <dgm:pt modelId="{74C2AD56-61F9-4DBF-8C25-0E6F47CCE19F}" type="pres">
      <dgm:prSet presAssocID="{62740C6A-BEE0-4F95-8490-C0257CAFBA04}" presName="composite4" presStyleCnt="0"/>
      <dgm:spPr/>
    </dgm:pt>
    <dgm:pt modelId="{DFB537BF-AF0F-4E75-9DFC-AA7767637157}" type="pres">
      <dgm:prSet presAssocID="{62740C6A-BEE0-4F95-8490-C0257CAFBA04}" presName="background4" presStyleLbl="node4" presStyleIdx="2" presStyleCnt="23"/>
      <dgm:spPr>
        <a:solidFill>
          <a:srgbClr val="497DBB"/>
        </a:solidFill>
      </dgm:spPr>
    </dgm:pt>
    <dgm:pt modelId="{FE2448F2-5E56-4A6B-8A72-C997AADEE87C}" type="pres">
      <dgm:prSet presAssocID="{62740C6A-BEE0-4F95-8490-C0257CAFBA04}" presName="text4" presStyleLbl="fgAcc4" presStyleIdx="2" presStyleCnt="23" custScaleY="76977">
        <dgm:presLayoutVars>
          <dgm:chPref val="3"/>
        </dgm:presLayoutVars>
      </dgm:prSet>
      <dgm:spPr/>
    </dgm:pt>
    <dgm:pt modelId="{6B2B40EB-082C-4FC0-A86E-C56C27025645}" type="pres">
      <dgm:prSet presAssocID="{62740C6A-BEE0-4F95-8490-C0257CAFBA04}" presName="hierChild5" presStyleCnt="0"/>
      <dgm:spPr/>
    </dgm:pt>
    <dgm:pt modelId="{435E9D50-43CC-49C1-AE3D-E55A414BC8B3}" type="pres">
      <dgm:prSet presAssocID="{52F5BC04-5200-41BF-9942-F45CAAE60B42}" presName="Name23" presStyleLbl="parChTrans1D4" presStyleIdx="3" presStyleCnt="23"/>
      <dgm:spPr/>
    </dgm:pt>
    <dgm:pt modelId="{924D8296-06CB-4F78-AB48-CB5F90D2272E}" type="pres">
      <dgm:prSet presAssocID="{E53A2AC5-B3B6-4A15-835A-B56438C0C7BE}" presName="hierRoot4" presStyleCnt="0"/>
      <dgm:spPr/>
    </dgm:pt>
    <dgm:pt modelId="{C514BCE8-AF9A-4DB8-B272-C5F9EBBDD613}" type="pres">
      <dgm:prSet presAssocID="{E53A2AC5-B3B6-4A15-835A-B56438C0C7BE}" presName="composite4" presStyleCnt="0"/>
      <dgm:spPr/>
    </dgm:pt>
    <dgm:pt modelId="{8F810292-4D48-4137-A77E-72D450719720}" type="pres">
      <dgm:prSet presAssocID="{E53A2AC5-B3B6-4A15-835A-B56438C0C7BE}" presName="background4" presStyleLbl="node4" presStyleIdx="3" presStyleCnt="23"/>
      <dgm:spPr>
        <a:solidFill>
          <a:srgbClr val="497DBB"/>
        </a:solidFill>
      </dgm:spPr>
    </dgm:pt>
    <dgm:pt modelId="{AD158114-CCBF-442E-9C92-9DE5E754F988}" type="pres">
      <dgm:prSet presAssocID="{E53A2AC5-B3B6-4A15-835A-B56438C0C7BE}" presName="text4" presStyleLbl="fgAcc4" presStyleIdx="3" presStyleCnt="23" custScaleY="79227">
        <dgm:presLayoutVars>
          <dgm:chPref val="3"/>
        </dgm:presLayoutVars>
      </dgm:prSet>
      <dgm:spPr/>
    </dgm:pt>
    <dgm:pt modelId="{F75B09D9-E0D7-43CD-BDC1-FDC79E03B092}" type="pres">
      <dgm:prSet presAssocID="{E53A2AC5-B3B6-4A15-835A-B56438C0C7BE}" presName="hierChild5" presStyleCnt="0"/>
      <dgm:spPr/>
    </dgm:pt>
    <dgm:pt modelId="{F2E7665F-0C28-4C17-A54F-1845FB1C7AED}" type="pres">
      <dgm:prSet presAssocID="{D36FB985-3D89-4D90-9D42-3E80E2A0318C}" presName="Name23" presStyleLbl="parChTrans1D4" presStyleIdx="4" presStyleCnt="23"/>
      <dgm:spPr/>
    </dgm:pt>
    <dgm:pt modelId="{DEDE2DE9-189B-4731-9FBD-B3839B3AAA00}" type="pres">
      <dgm:prSet presAssocID="{0F88AAE3-D989-4B83-B0C1-6FAF6A7E1F72}" presName="hierRoot4" presStyleCnt="0"/>
      <dgm:spPr/>
    </dgm:pt>
    <dgm:pt modelId="{4DAD0333-EA89-43C5-A5B2-E22ABF8183B9}" type="pres">
      <dgm:prSet presAssocID="{0F88AAE3-D989-4B83-B0C1-6FAF6A7E1F72}" presName="composite4" presStyleCnt="0"/>
      <dgm:spPr/>
    </dgm:pt>
    <dgm:pt modelId="{E78B6A93-9313-4657-A2A1-9B0A5315064A}" type="pres">
      <dgm:prSet presAssocID="{0F88AAE3-D989-4B83-B0C1-6FAF6A7E1F72}" presName="background4" presStyleLbl="node4" presStyleIdx="4" presStyleCnt="23"/>
      <dgm:spPr>
        <a:solidFill>
          <a:srgbClr val="497DBB"/>
        </a:solidFill>
      </dgm:spPr>
    </dgm:pt>
    <dgm:pt modelId="{61F06710-82A0-43B5-A5DA-2867AA4B8296}" type="pres">
      <dgm:prSet presAssocID="{0F88AAE3-D989-4B83-B0C1-6FAF6A7E1F72}" presName="text4" presStyleLbl="fgAcc4" presStyleIdx="4" presStyleCnt="23" custScaleX="99010" custScaleY="62493">
        <dgm:presLayoutVars>
          <dgm:chPref val="3"/>
        </dgm:presLayoutVars>
      </dgm:prSet>
      <dgm:spPr/>
    </dgm:pt>
    <dgm:pt modelId="{7FD9E9D0-5AD6-4248-8956-5FD670B05B2E}" type="pres">
      <dgm:prSet presAssocID="{0F88AAE3-D989-4B83-B0C1-6FAF6A7E1F72}" presName="hierChild5" presStyleCnt="0"/>
      <dgm:spPr/>
    </dgm:pt>
    <dgm:pt modelId="{4B05C673-10D0-4A7A-8A60-78F32607868A}" type="pres">
      <dgm:prSet presAssocID="{F13AC0A8-8200-4B6B-84F1-91EFA60F4AB3}" presName="Name23" presStyleLbl="parChTrans1D4" presStyleIdx="5" presStyleCnt="23"/>
      <dgm:spPr/>
    </dgm:pt>
    <dgm:pt modelId="{64877601-607B-4A86-8C72-CDDFD86F9501}" type="pres">
      <dgm:prSet presAssocID="{D8E8485A-54B6-4851-A098-1BA67DF754D6}" presName="hierRoot4" presStyleCnt="0"/>
      <dgm:spPr/>
    </dgm:pt>
    <dgm:pt modelId="{C03CDA6D-7B0E-4D3E-9503-989E78737653}" type="pres">
      <dgm:prSet presAssocID="{D8E8485A-54B6-4851-A098-1BA67DF754D6}" presName="composite4" presStyleCnt="0"/>
      <dgm:spPr/>
    </dgm:pt>
    <dgm:pt modelId="{B4E2FD27-82A9-4873-A665-32B007692AA8}" type="pres">
      <dgm:prSet presAssocID="{D8E8485A-54B6-4851-A098-1BA67DF754D6}" presName="background4" presStyleLbl="node4" presStyleIdx="5" presStyleCnt="23"/>
      <dgm:spPr>
        <a:solidFill>
          <a:srgbClr val="497DBB"/>
        </a:solidFill>
      </dgm:spPr>
    </dgm:pt>
    <dgm:pt modelId="{85926D70-AC3E-4DC0-B8B1-70D8C039A4D3}" type="pres">
      <dgm:prSet presAssocID="{D8E8485A-54B6-4851-A098-1BA67DF754D6}" presName="text4" presStyleLbl="fgAcc4" presStyleIdx="5" presStyleCnt="23" custScaleY="57021">
        <dgm:presLayoutVars>
          <dgm:chPref val="3"/>
        </dgm:presLayoutVars>
      </dgm:prSet>
      <dgm:spPr/>
    </dgm:pt>
    <dgm:pt modelId="{D4B94EBA-05E3-4271-9E74-915CCF4C7EAB}" type="pres">
      <dgm:prSet presAssocID="{D8E8485A-54B6-4851-A098-1BA67DF754D6}" presName="hierChild5" presStyleCnt="0"/>
      <dgm:spPr/>
    </dgm:pt>
    <dgm:pt modelId="{3A4A4C62-B958-4A32-A65D-2F6B6C01CDC0}" type="pres">
      <dgm:prSet presAssocID="{3D27599F-FF11-4AB6-86A2-62F85735EA86}" presName="Name23" presStyleLbl="parChTrans1D4" presStyleIdx="6" presStyleCnt="23"/>
      <dgm:spPr/>
    </dgm:pt>
    <dgm:pt modelId="{D25E40F4-99F7-4F78-BEFC-CB0E03C7E691}" type="pres">
      <dgm:prSet presAssocID="{E45847F1-FFD2-43ED-B87E-1E88855152C8}" presName="hierRoot4" presStyleCnt="0"/>
      <dgm:spPr/>
    </dgm:pt>
    <dgm:pt modelId="{9584FA81-B3D8-4357-810F-67FB546F7FB3}" type="pres">
      <dgm:prSet presAssocID="{E45847F1-FFD2-43ED-B87E-1E88855152C8}" presName="composite4" presStyleCnt="0"/>
      <dgm:spPr/>
    </dgm:pt>
    <dgm:pt modelId="{BF87B27C-3962-442B-BC22-A2DDE39E0F3D}" type="pres">
      <dgm:prSet presAssocID="{E45847F1-FFD2-43ED-B87E-1E88855152C8}" presName="background4" presStyleLbl="node4" presStyleIdx="6" presStyleCnt="23"/>
      <dgm:spPr>
        <a:solidFill>
          <a:srgbClr val="497DBB"/>
        </a:solidFill>
      </dgm:spPr>
    </dgm:pt>
    <dgm:pt modelId="{6ECED186-82FA-498F-BE23-722F852CF7AB}" type="pres">
      <dgm:prSet presAssocID="{E45847F1-FFD2-43ED-B87E-1E88855152C8}" presName="text4" presStyleLbl="fgAcc4" presStyleIdx="6" presStyleCnt="23" custScaleY="69287">
        <dgm:presLayoutVars>
          <dgm:chPref val="3"/>
        </dgm:presLayoutVars>
      </dgm:prSet>
      <dgm:spPr/>
    </dgm:pt>
    <dgm:pt modelId="{59D19539-B71B-4B4F-A214-1391BF3F2367}" type="pres">
      <dgm:prSet presAssocID="{E45847F1-FFD2-43ED-B87E-1E88855152C8}" presName="hierChild5" presStyleCnt="0"/>
      <dgm:spPr/>
    </dgm:pt>
    <dgm:pt modelId="{065B899D-6ED5-4615-AC4D-11562D203D21}" type="pres">
      <dgm:prSet presAssocID="{1F8FA07A-9825-40D2-B90B-D36C0A645BF3}" presName="Name23" presStyleLbl="parChTrans1D4" presStyleIdx="7" presStyleCnt="23"/>
      <dgm:spPr/>
    </dgm:pt>
    <dgm:pt modelId="{6F7BDF40-3346-41A4-A44A-19609049B703}" type="pres">
      <dgm:prSet presAssocID="{EF406D03-4C38-4872-AB2B-751EBD49FE8C}" presName="hierRoot4" presStyleCnt="0"/>
      <dgm:spPr/>
    </dgm:pt>
    <dgm:pt modelId="{B9926518-4271-4B59-9F65-C0CB61F6B135}" type="pres">
      <dgm:prSet presAssocID="{EF406D03-4C38-4872-AB2B-751EBD49FE8C}" presName="composite4" presStyleCnt="0"/>
      <dgm:spPr/>
    </dgm:pt>
    <dgm:pt modelId="{FB975199-6F26-40EE-8E60-48B88F6DE6E1}" type="pres">
      <dgm:prSet presAssocID="{EF406D03-4C38-4872-AB2B-751EBD49FE8C}" presName="background4" presStyleLbl="node4" presStyleIdx="7" presStyleCnt="23"/>
      <dgm:spPr>
        <a:solidFill>
          <a:srgbClr val="497DBB"/>
        </a:solidFill>
      </dgm:spPr>
    </dgm:pt>
    <dgm:pt modelId="{13346A1E-AF40-4C40-BC46-40C11FE61BCA}" type="pres">
      <dgm:prSet presAssocID="{EF406D03-4C38-4872-AB2B-751EBD49FE8C}" presName="text4" presStyleLbl="fgAcc4" presStyleIdx="7" presStyleCnt="23" custScaleY="68550">
        <dgm:presLayoutVars>
          <dgm:chPref val="3"/>
        </dgm:presLayoutVars>
      </dgm:prSet>
      <dgm:spPr/>
    </dgm:pt>
    <dgm:pt modelId="{DBF749C7-4516-40D9-89D7-1B6020D7DAA4}" type="pres">
      <dgm:prSet presAssocID="{EF406D03-4C38-4872-AB2B-751EBD49FE8C}" presName="hierChild5" presStyleCnt="0"/>
      <dgm:spPr/>
    </dgm:pt>
    <dgm:pt modelId="{89E84589-3630-4ED7-B4E6-56D5FF69B693}" type="pres">
      <dgm:prSet presAssocID="{B40603E2-2E9C-45E4-B47F-1534F35BF5A2}" presName="Name23" presStyleLbl="parChTrans1D4" presStyleIdx="8" presStyleCnt="23"/>
      <dgm:spPr/>
    </dgm:pt>
    <dgm:pt modelId="{1BAE72B7-0F08-4C52-BC36-705AAD1EA0AD}" type="pres">
      <dgm:prSet presAssocID="{4C3FD765-F56E-4C7E-9A62-EE7B3D25F394}" presName="hierRoot4" presStyleCnt="0"/>
      <dgm:spPr/>
    </dgm:pt>
    <dgm:pt modelId="{E9A1707C-6566-4ED7-97E4-AF4A52A4B9BC}" type="pres">
      <dgm:prSet presAssocID="{4C3FD765-F56E-4C7E-9A62-EE7B3D25F394}" presName="composite4" presStyleCnt="0"/>
      <dgm:spPr/>
    </dgm:pt>
    <dgm:pt modelId="{9DB07BB8-1EE5-4BD6-B99E-6791435440FF}" type="pres">
      <dgm:prSet presAssocID="{4C3FD765-F56E-4C7E-9A62-EE7B3D25F394}" presName="background4" presStyleLbl="node4" presStyleIdx="8" presStyleCnt="23"/>
      <dgm:spPr>
        <a:solidFill>
          <a:srgbClr val="497DBB"/>
        </a:solidFill>
      </dgm:spPr>
    </dgm:pt>
    <dgm:pt modelId="{C8E87819-5F20-4516-85EF-157F0C4D2C94}" type="pres">
      <dgm:prSet presAssocID="{4C3FD765-F56E-4C7E-9A62-EE7B3D25F394}" presName="text4" presStyleLbl="fgAcc4" presStyleIdx="8" presStyleCnt="23" custScaleY="55372">
        <dgm:presLayoutVars>
          <dgm:chPref val="3"/>
        </dgm:presLayoutVars>
      </dgm:prSet>
      <dgm:spPr/>
    </dgm:pt>
    <dgm:pt modelId="{8ADF4E76-700F-4C05-AFF7-EDB64AF59FC7}" type="pres">
      <dgm:prSet presAssocID="{4C3FD765-F56E-4C7E-9A62-EE7B3D25F394}" presName="hierChild5" presStyleCnt="0"/>
      <dgm:spPr/>
    </dgm:pt>
    <dgm:pt modelId="{C0C05B13-2B8C-4522-8445-5696B75EA1E7}" type="pres">
      <dgm:prSet presAssocID="{AE77E582-B160-4D3B-8F17-5E7FCA620233}" presName="Name23" presStyleLbl="parChTrans1D4" presStyleIdx="9" presStyleCnt="23"/>
      <dgm:spPr/>
    </dgm:pt>
    <dgm:pt modelId="{5BF0AC01-32BD-4BE4-8EF6-7708F8D1FF23}" type="pres">
      <dgm:prSet presAssocID="{A264DD08-1D8A-4789-95E6-4C70AD1AB04A}" presName="hierRoot4" presStyleCnt="0"/>
      <dgm:spPr/>
    </dgm:pt>
    <dgm:pt modelId="{97BB9015-03A6-423D-81E2-77ADA74BD53F}" type="pres">
      <dgm:prSet presAssocID="{A264DD08-1D8A-4789-95E6-4C70AD1AB04A}" presName="composite4" presStyleCnt="0"/>
      <dgm:spPr/>
    </dgm:pt>
    <dgm:pt modelId="{90305F09-7473-42B6-BBCA-3EFC97F24213}" type="pres">
      <dgm:prSet presAssocID="{A264DD08-1D8A-4789-95E6-4C70AD1AB04A}" presName="background4" presStyleLbl="node4" presStyleIdx="9" presStyleCnt="23"/>
      <dgm:spPr>
        <a:solidFill>
          <a:srgbClr val="497DBB"/>
        </a:solidFill>
      </dgm:spPr>
    </dgm:pt>
    <dgm:pt modelId="{78101308-35CC-4C0C-9D97-51FBF9F0898D}" type="pres">
      <dgm:prSet presAssocID="{A264DD08-1D8A-4789-95E6-4C70AD1AB04A}" presName="text4" presStyleLbl="fgAcc4" presStyleIdx="9" presStyleCnt="23" custScaleX="105027" custScaleY="49921">
        <dgm:presLayoutVars>
          <dgm:chPref val="3"/>
        </dgm:presLayoutVars>
      </dgm:prSet>
      <dgm:spPr/>
    </dgm:pt>
    <dgm:pt modelId="{F6E53DDA-0190-4B2E-BFF1-A4E98EE4EA45}" type="pres">
      <dgm:prSet presAssocID="{A264DD08-1D8A-4789-95E6-4C70AD1AB04A}" presName="hierChild5" presStyleCnt="0"/>
      <dgm:spPr/>
    </dgm:pt>
    <dgm:pt modelId="{CDCE9B39-FC15-41E2-ACA1-D1C62123FB92}" type="pres">
      <dgm:prSet presAssocID="{32E7ED7C-5939-4185-969A-2BB4382587C4}" presName="Name23" presStyleLbl="parChTrans1D4" presStyleIdx="10" presStyleCnt="23"/>
      <dgm:spPr/>
    </dgm:pt>
    <dgm:pt modelId="{BDFA81AD-2F76-4B9D-864C-8631CDF00800}" type="pres">
      <dgm:prSet presAssocID="{852A32D8-FDEE-47FC-878F-F7EA5AB8FD4A}" presName="hierRoot4" presStyleCnt="0"/>
      <dgm:spPr/>
    </dgm:pt>
    <dgm:pt modelId="{DD8D276D-724D-4DC3-837A-50F16573988C}" type="pres">
      <dgm:prSet presAssocID="{852A32D8-FDEE-47FC-878F-F7EA5AB8FD4A}" presName="composite4" presStyleCnt="0"/>
      <dgm:spPr/>
    </dgm:pt>
    <dgm:pt modelId="{10B6FC00-6DCA-4B30-9349-E44C8E3F598A}" type="pres">
      <dgm:prSet presAssocID="{852A32D8-FDEE-47FC-878F-F7EA5AB8FD4A}" presName="background4" presStyleLbl="node4" presStyleIdx="10" presStyleCnt="23"/>
      <dgm:spPr>
        <a:solidFill>
          <a:srgbClr val="4476B2"/>
        </a:solidFill>
      </dgm:spPr>
    </dgm:pt>
    <dgm:pt modelId="{B1B7E3E0-C977-4759-82E4-066053312B21}" type="pres">
      <dgm:prSet presAssocID="{852A32D8-FDEE-47FC-878F-F7EA5AB8FD4A}" presName="text4" presStyleLbl="fgAcc4" presStyleIdx="10" presStyleCnt="23" custScaleY="39154">
        <dgm:presLayoutVars>
          <dgm:chPref val="3"/>
        </dgm:presLayoutVars>
      </dgm:prSet>
      <dgm:spPr/>
    </dgm:pt>
    <dgm:pt modelId="{D5BD84E1-08F7-4774-AB62-B65269AED76E}" type="pres">
      <dgm:prSet presAssocID="{852A32D8-FDEE-47FC-878F-F7EA5AB8FD4A}" presName="hierChild5" presStyleCnt="0"/>
      <dgm:spPr/>
    </dgm:pt>
    <dgm:pt modelId="{96FB4835-0FC0-4EC5-B161-4A6D7B58CC92}" type="pres">
      <dgm:prSet presAssocID="{9B64BEA9-54F5-4570-AD71-E2BCE1DE7AB0}" presName="Name23" presStyleLbl="parChTrans1D4" presStyleIdx="11" presStyleCnt="23"/>
      <dgm:spPr/>
    </dgm:pt>
    <dgm:pt modelId="{5FD44876-7667-4775-95D3-9644CC99B4A5}" type="pres">
      <dgm:prSet presAssocID="{0C0494BC-0CE9-4708-A2CA-2FBE06B677F1}" presName="hierRoot4" presStyleCnt="0"/>
      <dgm:spPr/>
    </dgm:pt>
    <dgm:pt modelId="{C3003124-588D-4051-A303-495BCBFBC833}" type="pres">
      <dgm:prSet presAssocID="{0C0494BC-0CE9-4708-A2CA-2FBE06B677F1}" presName="composite4" presStyleCnt="0"/>
      <dgm:spPr/>
    </dgm:pt>
    <dgm:pt modelId="{7E0C9273-4215-4E4C-B67C-D581ECA05DAC}" type="pres">
      <dgm:prSet presAssocID="{0C0494BC-0CE9-4708-A2CA-2FBE06B677F1}" presName="background4" presStyleLbl="node4" presStyleIdx="11" presStyleCnt="23"/>
      <dgm:spPr>
        <a:solidFill>
          <a:srgbClr val="497DBB"/>
        </a:solidFill>
      </dgm:spPr>
    </dgm:pt>
    <dgm:pt modelId="{D8A235C0-58CE-4F56-900D-EDA04046B77B}" type="pres">
      <dgm:prSet presAssocID="{0C0494BC-0CE9-4708-A2CA-2FBE06B677F1}" presName="text4" presStyleLbl="fgAcc4" presStyleIdx="11" presStyleCnt="23" custScaleY="76976">
        <dgm:presLayoutVars>
          <dgm:chPref val="3"/>
        </dgm:presLayoutVars>
      </dgm:prSet>
      <dgm:spPr/>
    </dgm:pt>
    <dgm:pt modelId="{4052D89B-0825-4AC9-A307-5C0AD09838D9}" type="pres">
      <dgm:prSet presAssocID="{0C0494BC-0CE9-4708-A2CA-2FBE06B677F1}" presName="hierChild5" presStyleCnt="0"/>
      <dgm:spPr/>
    </dgm:pt>
    <dgm:pt modelId="{5D7E1A65-D9B6-4FE5-BFA4-64B7396417D6}" type="pres">
      <dgm:prSet presAssocID="{356B1654-3949-4198-8C33-712957A31D0A}" presName="Name23" presStyleLbl="parChTrans1D4" presStyleIdx="12" presStyleCnt="23"/>
      <dgm:spPr/>
    </dgm:pt>
    <dgm:pt modelId="{0F247ED7-7303-44D8-A664-2A0D42106C44}" type="pres">
      <dgm:prSet presAssocID="{EE6D13BE-14DC-4E03-BBD0-6573349F6D69}" presName="hierRoot4" presStyleCnt="0"/>
      <dgm:spPr/>
    </dgm:pt>
    <dgm:pt modelId="{98981CF3-8662-4181-8433-CD0CEE15C6C4}" type="pres">
      <dgm:prSet presAssocID="{EE6D13BE-14DC-4E03-BBD0-6573349F6D69}" presName="composite4" presStyleCnt="0"/>
      <dgm:spPr/>
    </dgm:pt>
    <dgm:pt modelId="{42ED2BD9-2DC9-4692-8E8D-FA51776BDBA4}" type="pres">
      <dgm:prSet presAssocID="{EE6D13BE-14DC-4E03-BBD0-6573349F6D69}" presName="background4" presStyleLbl="node4" presStyleIdx="12" presStyleCnt="23"/>
      <dgm:spPr>
        <a:solidFill>
          <a:srgbClr val="497DBB"/>
        </a:solidFill>
      </dgm:spPr>
    </dgm:pt>
    <dgm:pt modelId="{D35A61E6-84DF-4146-82F4-E8D266F1849D}" type="pres">
      <dgm:prSet presAssocID="{EE6D13BE-14DC-4E03-BBD0-6573349F6D69}" presName="text4" presStyleLbl="fgAcc4" presStyleIdx="12" presStyleCnt="23" custScaleY="68143">
        <dgm:presLayoutVars>
          <dgm:chPref val="3"/>
        </dgm:presLayoutVars>
      </dgm:prSet>
      <dgm:spPr/>
    </dgm:pt>
    <dgm:pt modelId="{24DB5AE4-0136-4CFD-AFF0-6E97740F197A}" type="pres">
      <dgm:prSet presAssocID="{EE6D13BE-14DC-4E03-BBD0-6573349F6D69}" presName="hierChild5" presStyleCnt="0"/>
      <dgm:spPr/>
    </dgm:pt>
    <dgm:pt modelId="{E6A3846C-1EAA-4489-985B-421385271972}" type="pres">
      <dgm:prSet presAssocID="{57FC6A97-B639-4A95-9196-6356E98334C1}" presName="Name23" presStyleLbl="parChTrans1D4" presStyleIdx="13" presStyleCnt="23"/>
      <dgm:spPr/>
    </dgm:pt>
    <dgm:pt modelId="{72D7BE93-3F17-4AEC-AE68-0EA2375B5805}" type="pres">
      <dgm:prSet presAssocID="{8768725C-F7E3-460E-8871-FE652A205260}" presName="hierRoot4" presStyleCnt="0"/>
      <dgm:spPr/>
    </dgm:pt>
    <dgm:pt modelId="{7E501FF9-D4B9-4BC7-8B1B-EDBA4DC5C159}" type="pres">
      <dgm:prSet presAssocID="{8768725C-F7E3-460E-8871-FE652A205260}" presName="composite4" presStyleCnt="0"/>
      <dgm:spPr/>
    </dgm:pt>
    <dgm:pt modelId="{99533BEB-A059-4F4D-BB74-F26C7981E7A5}" type="pres">
      <dgm:prSet presAssocID="{8768725C-F7E3-460E-8871-FE652A205260}" presName="background4" presStyleLbl="node4" presStyleIdx="13" presStyleCnt="23"/>
      <dgm:spPr>
        <a:solidFill>
          <a:srgbClr val="497DBB"/>
        </a:solidFill>
      </dgm:spPr>
    </dgm:pt>
    <dgm:pt modelId="{75C074A4-55CE-49F6-AFC5-7DE85CDC196C}" type="pres">
      <dgm:prSet presAssocID="{8768725C-F7E3-460E-8871-FE652A205260}" presName="text4" presStyleLbl="fgAcc4" presStyleIdx="13" presStyleCnt="23" custScaleY="76977">
        <dgm:presLayoutVars>
          <dgm:chPref val="3"/>
        </dgm:presLayoutVars>
      </dgm:prSet>
      <dgm:spPr/>
    </dgm:pt>
    <dgm:pt modelId="{C4DE926B-65B2-454A-9B5E-9C4797D1EBC3}" type="pres">
      <dgm:prSet presAssocID="{8768725C-F7E3-460E-8871-FE652A205260}" presName="hierChild5" presStyleCnt="0"/>
      <dgm:spPr/>
    </dgm:pt>
    <dgm:pt modelId="{199B1163-C5C9-412D-B06C-EF22BD8D37AE}" type="pres">
      <dgm:prSet presAssocID="{B9E4AE93-2B8D-4AE0-9E41-DF0BA3955755}" presName="Name23" presStyleLbl="parChTrans1D4" presStyleIdx="14" presStyleCnt="23"/>
      <dgm:spPr/>
    </dgm:pt>
    <dgm:pt modelId="{89F72521-49DC-4DCB-8EBB-37C9F233DBEC}" type="pres">
      <dgm:prSet presAssocID="{D6397D15-6B41-4B84-A8F4-1BD4C3D4C367}" presName="hierRoot4" presStyleCnt="0"/>
      <dgm:spPr/>
    </dgm:pt>
    <dgm:pt modelId="{CDEC5724-1FAA-4D43-800F-1AAE22A61585}" type="pres">
      <dgm:prSet presAssocID="{D6397D15-6B41-4B84-A8F4-1BD4C3D4C367}" presName="composite4" presStyleCnt="0"/>
      <dgm:spPr/>
    </dgm:pt>
    <dgm:pt modelId="{A7B41624-77FE-40C3-B9CB-55426532D3FE}" type="pres">
      <dgm:prSet presAssocID="{D6397D15-6B41-4B84-A8F4-1BD4C3D4C367}" presName="background4" presStyleLbl="node4" presStyleIdx="14" presStyleCnt="23"/>
      <dgm:spPr>
        <a:solidFill>
          <a:srgbClr val="497DBB"/>
        </a:solidFill>
      </dgm:spPr>
    </dgm:pt>
    <dgm:pt modelId="{E18BE302-FDC2-4346-ACF3-AB06A2D623F7}" type="pres">
      <dgm:prSet presAssocID="{D6397D15-6B41-4B84-A8F4-1BD4C3D4C367}" presName="text4" presStyleLbl="fgAcc4" presStyleIdx="14" presStyleCnt="23">
        <dgm:presLayoutVars>
          <dgm:chPref val="3"/>
        </dgm:presLayoutVars>
      </dgm:prSet>
      <dgm:spPr/>
    </dgm:pt>
    <dgm:pt modelId="{CCCD3A80-C98A-4BC7-9C49-6142ECB03EB6}" type="pres">
      <dgm:prSet presAssocID="{D6397D15-6B41-4B84-A8F4-1BD4C3D4C367}" presName="hierChild5" presStyleCnt="0"/>
      <dgm:spPr/>
    </dgm:pt>
    <dgm:pt modelId="{D951E837-4FA1-446D-B2A7-0F67CD065B80}" type="pres">
      <dgm:prSet presAssocID="{3679FCED-B85C-4DC6-B6A4-E833344B3CF5}" presName="Name23" presStyleLbl="parChTrans1D4" presStyleIdx="15" presStyleCnt="23"/>
      <dgm:spPr/>
    </dgm:pt>
    <dgm:pt modelId="{BDB3D1AD-4B3C-4EFA-9F4D-DA54907A1039}" type="pres">
      <dgm:prSet presAssocID="{3B44B778-A6A9-4947-BC47-5F1B4B139596}" presName="hierRoot4" presStyleCnt="0"/>
      <dgm:spPr/>
    </dgm:pt>
    <dgm:pt modelId="{22D7925A-18DC-4C5C-8170-7C9A39B25EB6}" type="pres">
      <dgm:prSet presAssocID="{3B44B778-A6A9-4947-BC47-5F1B4B139596}" presName="composite4" presStyleCnt="0"/>
      <dgm:spPr/>
    </dgm:pt>
    <dgm:pt modelId="{FB99E1CE-321E-4EDF-95DA-A7245967D7A7}" type="pres">
      <dgm:prSet presAssocID="{3B44B778-A6A9-4947-BC47-5F1B4B139596}" presName="background4" presStyleLbl="node4" presStyleIdx="15" presStyleCnt="23"/>
      <dgm:spPr>
        <a:solidFill>
          <a:srgbClr val="497DBB"/>
        </a:solidFill>
      </dgm:spPr>
    </dgm:pt>
    <dgm:pt modelId="{3803EA8B-6B1C-4AC8-96F5-ECD0A68E3549}" type="pres">
      <dgm:prSet presAssocID="{3B44B778-A6A9-4947-BC47-5F1B4B139596}" presName="text4" presStyleLbl="fgAcc4" presStyleIdx="15" presStyleCnt="23">
        <dgm:presLayoutVars>
          <dgm:chPref val="3"/>
        </dgm:presLayoutVars>
      </dgm:prSet>
      <dgm:spPr/>
    </dgm:pt>
    <dgm:pt modelId="{76CF6735-1C01-4EFF-A8FD-2528FDEBE8C0}" type="pres">
      <dgm:prSet presAssocID="{3B44B778-A6A9-4947-BC47-5F1B4B139596}" presName="hierChild5" presStyleCnt="0"/>
      <dgm:spPr/>
    </dgm:pt>
    <dgm:pt modelId="{61A5F4F3-50CC-465E-9ED8-CB236BF9F17F}" type="pres">
      <dgm:prSet presAssocID="{03BCAAD0-E2AE-4E2F-9247-A6F1FC6DEC56}" presName="Name23" presStyleLbl="parChTrans1D4" presStyleIdx="16" presStyleCnt="23"/>
      <dgm:spPr/>
    </dgm:pt>
    <dgm:pt modelId="{D7488D09-49A9-4B74-B0C3-269A07622DC2}" type="pres">
      <dgm:prSet presAssocID="{82B1F478-1713-4FE0-9AB7-FEC8A60BDF5D}" presName="hierRoot4" presStyleCnt="0"/>
      <dgm:spPr/>
    </dgm:pt>
    <dgm:pt modelId="{FF5B09D6-CB82-420F-9403-A2792BFCE568}" type="pres">
      <dgm:prSet presAssocID="{82B1F478-1713-4FE0-9AB7-FEC8A60BDF5D}" presName="composite4" presStyleCnt="0"/>
      <dgm:spPr/>
    </dgm:pt>
    <dgm:pt modelId="{8F305A81-DD9B-4897-B844-DD11BBA2377E}" type="pres">
      <dgm:prSet presAssocID="{82B1F478-1713-4FE0-9AB7-FEC8A60BDF5D}" presName="background4" presStyleLbl="node4" presStyleIdx="16" presStyleCnt="23"/>
      <dgm:spPr>
        <a:solidFill>
          <a:srgbClr val="497DBB"/>
        </a:solidFill>
      </dgm:spPr>
    </dgm:pt>
    <dgm:pt modelId="{998ED1AD-88E9-450F-92AB-A7FC2757B52C}" type="pres">
      <dgm:prSet presAssocID="{82B1F478-1713-4FE0-9AB7-FEC8A60BDF5D}" presName="text4" presStyleLbl="fgAcc4" presStyleIdx="16" presStyleCnt="23">
        <dgm:presLayoutVars>
          <dgm:chPref val="3"/>
        </dgm:presLayoutVars>
      </dgm:prSet>
      <dgm:spPr/>
    </dgm:pt>
    <dgm:pt modelId="{22C0B3EA-9748-482E-A559-F697F37D6160}" type="pres">
      <dgm:prSet presAssocID="{82B1F478-1713-4FE0-9AB7-FEC8A60BDF5D}" presName="hierChild5" presStyleCnt="0"/>
      <dgm:spPr/>
    </dgm:pt>
    <dgm:pt modelId="{9B86ABDE-92BC-44B0-8A2C-C12F32304C71}" type="pres">
      <dgm:prSet presAssocID="{A0C17570-F004-4109-BD29-B56F8B8B1D3F}" presName="Name23" presStyleLbl="parChTrans1D4" presStyleIdx="17" presStyleCnt="23"/>
      <dgm:spPr/>
    </dgm:pt>
    <dgm:pt modelId="{AE9D5815-830D-43C8-B313-3E8CA581AE1C}" type="pres">
      <dgm:prSet presAssocID="{A5C8F5CD-FD08-4ACE-A0C4-77639E5EAE6A}" presName="hierRoot4" presStyleCnt="0"/>
      <dgm:spPr/>
    </dgm:pt>
    <dgm:pt modelId="{650DCF95-2FE7-424F-A0D4-2B0A8D9A2C6C}" type="pres">
      <dgm:prSet presAssocID="{A5C8F5CD-FD08-4ACE-A0C4-77639E5EAE6A}" presName="composite4" presStyleCnt="0"/>
      <dgm:spPr/>
    </dgm:pt>
    <dgm:pt modelId="{3ECF282C-64DC-41E0-96A4-B1C575290DA0}" type="pres">
      <dgm:prSet presAssocID="{A5C8F5CD-FD08-4ACE-A0C4-77639E5EAE6A}" presName="background4" presStyleLbl="node4" presStyleIdx="17" presStyleCnt="23"/>
      <dgm:spPr>
        <a:solidFill>
          <a:srgbClr val="497DBB"/>
        </a:solidFill>
      </dgm:spPr>
    </dgm:pt>
    <dgm:pt modelId="{2C016C5A-D7FE-4D23-A5B9-5B942A2369F0}" type="pres">
      <dgm:prSet presAssocID="{A5C8F5CD-FD08-4ACE-A0C4-77639E5EAE6A}" presName="text4" presStyleLbl="fgAcc4" presStyleIdx="17" presStyleCnt="23">
        <dgm:presLayoutVars>
          <dgm:chPref val="3"/>
        </dgm:presLayoutVars>
      </dgm:prSet>
      <dgm:spPr/>
    </dgm:pt>
    <dgm:pt modelId="{F49D86AE-A88C-4FD1-B49B-CF9D11BB71A0}" type="pres">
      <dgm:prSet presAssocID="{A5C8F5CD-FD08-4ACE-A0C4-77639E5EAE6A}" presName="hierChild5" presStyleCnt="0"/>
      <dgm:spPr/>
    </dgm:pt>
    <dgm:pt modelId="{FB68FD6E-A2E6-473F-835B-AC0F89498EA7}" type="pres">
      <dgm:prSet presAssocID="{33A969A6-56BA-45B9-ACE9-5CA28E0C9C57}" presName="Name23" presStyleLbl="parChTrans1D4" presStyleIdx="18" presStyleCnt="23"/>
      <dgm:spPr/>
    </dgm:pt>
    <dgm:pt modelId="{CF9EDA0A-D813-44D2-A1D4-9E5A126A8998}" type="pres">
      <dgm:prSet presAssocID="{D1FB8A81-EC10-409B-BF02-BFBD30400825}" presName="hierRoot4" presStyleCnt="0"/>
      <dgm:spPr/>
    </dgm:pt>
    <dgm:pt modelId="{13435F70-4065-4475-B720-52B71C002322}" type="pres">
      <dgm:prSet presAssocID="{D1FB8A81-EC10-409B-BF02-BFBD30400825}" presName="composite4" presStyleCnt="0"/>
      <dgm:spPr/>
    </dgm:pt>
    <dgm:pt modelId="{4DF278D0-7903-484C-971A-519739F78A32}" type="pres">
      <dgm:prSet presAssocID="{D1FB8A81-EC10-409B-BF02-BFBD30400825}" presName="background4" presStyleLbl="node4" presStyleIdx="18" presStyleCnt="23"/>
      <dgm:spPr>
        <a:solidFill>
          <a:srgbClr val="4476B2"/>
        </a:solidFill>
      </dgm:spPr>
    </dgm:pt>
    <dgm:pt modelId="{07FB527A-E2A1-4876-A45B-80469423D2A0}" type="pres">
      <dgm:prSet presAssocID="{D1FB8A81-EC10-409B-BF02-BFBD30400825}" presName="text4" presStyleLbl="fgAcc4" presStyleIdx="18" presStyleCnt="23" custScaleY="83500">
        <dgm:presLayoutVars>
          <dgm:chPref val="3"/>
        </dgm:presLayoutVars>
      </dgm:prSet>
      <dgm:spPr/>
    </dgm:pt>
    <dgm:pt modelId="{BE59136A-F39F-458F-B630-ACD848036231}" type="pres">
      <dgm:prSet presAssocID="{D1FB8A81-EC10-409B-BF02-BFBD30400825}" presName="hierChild5" presStyleCnt="0"/>
      <dgm:spPr/>
    </dgm:pt>
    <dgm:pt modelId="{DF4170BC-FFA5-492E-975B-A8F86E56EE81}" type="pres">
      <dgm:prSet presAssocID="{F9C4337B-3091-4429-9A83-7DB9403936FE}" presName="Name23" presStyleLbl="parChTrans1D4" presStyleIdx="19" presStyleCnt="23"/>
      <dgm:spPr/>
    </dgm:pt>
    <dgm:pt modelId="{7DFDDC79-557B-407E-9FD9-D92B3CFB317A}" type="pres">
      <dgm:prSet presAssocID="{6995556D-9043-4EC2-A58E-468066FA213F}" presName="hierRoot4" presStyleCnt="0"/>
      <dgm:spPr/>
    </dgm:pt>
    <dgm:pt modelId="{6FBE3CB2-FB29-404C-B95A-83EA7542E35F}" type="pres">
      <dgm:prSet presAssocID="{6995556D-9043-4EC2-A58E-468066FA213F}" presName="composite4" presStyleCnt="0"/>
      <dgm:spPr/>
    </dgm:pt>
    <dgm:pt modelId="{35F044DE-0E69-4C2A-BED9-D819A5E2F0DB}" type="pres">
      <dgm:prSet presAssocID="{6995556D-9043-4EC2-A58E-468066FA213F}" presName="background4" presStyleLbl="node4" presStyleIdx="19" presStyleCnt="23"/>
      <dgm:spPr>
        <a:solidFill>
          <a:srgbClr val="497DBB"/>
        </a:solidFill>
      </dgm:spPr>
    </dgm:pt>
    <dgm:pt modelId="{BCAF9AE6-90A8-43A7-97B6-F29A061759B6}" type="pres">
      <dgm:prSet presAssocID="{6995556D-9043-4EC2-A58E-468066FA213F}" presName="text4" presStyleLbl="fgAcc4" presStyleIdx="19" presStyleCnt="23">
        <dgm:presLayoutVars>
          <dgm:chPref val="3"/>
        </dgm:presLayoutVars>
      </dgm:prSet>
      <dgm:spPr/>
    </dgm:pt>
    <dgm:pt modelId="{53A93AEF-5683-4075-BDB2-7FDE49CDFF7C}" type="pres">
      <dgm:prSet presAssocID="{6995556D-9043-4EC2-A58E-468066FA213F}" presName="hierChild5" presStyleCnt="0"/>
      <dgm:spPr/>
    </dgm:pt>
    <dgm:pt modelId="{30BD09DD-3A13-4C2C-864D-EF92C02E893D}" type="pres">
      <dgm:prSet presAssocID="{1B8E68AE-0863-424B-858A-B937DB6C8314}" presName="Name23" presStyleLbl="parChTrans1D4" presStyleIdx="20" presStyleCnt="23"/>
      <dgm:spPr/>
    </dgm:pt>
    <dgm:pt modelId="{9D1906E4-B657-4F58-A810-668C94A33FEA}" type="pres">
      <dgm:prSet presAssocID="{A1967BFF-E09F-4F6E-8AD6-9A76803EA212}" presName="hierRoot4" presStyleCnt="0"/>
      <dgm:spPr/>
    </dgm:pt>
    <dgm:pt modelId="{D38A8B26-1D32-4A18-A8EF-23E7DD7EE6B4}" type="pres">
      <dgm:prSet presAssocID="{A1967BFF-E09F-4F6E-8AD6-9A76803EA212}" presName="composite4" presStyleCnt="0"/>
      <dgm:spPr/>
    </dgm:pt>
    <dgm:pt modelId="{D2CDB4B8-DAD6-41DD-950F-467B23408D1E}" type="pres">
      <dgm:prSet presAssocID="{A1967BFF-E09F-4F6E-8AD6-9A76803EA212}" presName="background4" presStyleLbl="node4" presStyleIdx="20" presStyleCnt="23"/>
      <dgm:spPr>
        <a:solidFill>
          <a:srgbClr val="497DBB"/>
        </a:solidFill>
      </dgm:spPr>
    </dgm:pt>
    <dgm:pt modelId="{DABC1A3B-981A-41DB-93F7-B6F3B847BDE6}" type="pres">
      <dgm:prSet presAssocID="{A1967BFF-E09F-4F6E-8AD6-9A76803EA212}" presName="text4" presStyleLbl="fgAcc4" presStyleIdx="20" presStyleCnt="23">
        <dgm:presLayoutVars>
          <dgm:chPref val="3"/>
        </dgm:presLayoutVars>
      </dgm:prSet>
      <dgm:spPr/>
    </dgm:pt>
    <dgm:pt modelId="{BFDC57BF-52B8-47A4-9C20-FA018D8AEBA4}" type="pres">
      <dgm:prSet presAssocID="{A1967BFF-E09F-4F6E-8AD6-9A76803EA212}" presName="hierChild5" presStyleCnt="0"/>
      <dgm:spPr/>
    </dgm:pt>
    <dgm:pt modelId="{0D2D090D-0834-4DAF-8666-6539C0179716}" type="pres">
      <dgm:prSet presAssocID="{323946B1-81B6-4127-A428-31AEDE168ADC}" presName="Name23" presStyleLbl="parChTrans1D4" presStyleIdx="21" presStyleCnt="23"/>
      <dgm:spPr/>
    </dgm:pt>
    <dgm:pt modelId="{50F764B3-9575-419E-9BBE-8546A8D3F375}" type="pres">
      <dgm:prSet presAssocID="{80A09DD3-0594-4021-ABB7-EF6DD6887AF0}" presName="hierRoot4" presStyleCnt="0"/>
      <dgm:spPr/>
    </dgm:pt>
    <dgm:pt modelId="{AB182948-5B9C-435A-A32D-EAC32AE62481}" type="pres">
      <dgm:prSet presAssocID="{80A09DD3-0594-4021-ABB7-EF6DD6887AF0}" presName="composite4" presStyleCnt="0"/>
      <dgm:spPr/>
    </dgm:pt>
    <dgm:pt modelId="{60E13720-5AD1-4D8C-9AFC-5065AD5F1D55}" type="pres">
      <dgm:prSet presAssocID="{80A09DD3-0594-4021-ABB7-EF6DD6887AF0}" presName="background4" presStyleLbl="node4" presStyleIdx="21" presStyleCnt="23"/>
      <dgm:spPr>
        <a:solidFill>
          <a:srgbClr val="497DBB"/>
        </a:solidFill>
      </dgm:spPr>
    </dgm:pt>
    <dgm:pt modelId="{EA72ABE0-5617-4729-9077-5F794E615CAF}" type="pres">
      <dgm:prSet presAssocID="{80A09DD3-0594-4021-ABB7-EF6DD6887AF0}" presName="text4" presStyleLbl="fgAcc4" presStyleIdx="21" presStyleCnt="23" custScaleX="101000">
        <dgm:presLayoutVars>
          <dgm:chPref val="3"/>
        </dgm:presLayoutVars>
      </dgm:prSet>
      <dgm:spPr/>
    </dgm:pt>
    <dgm:pt modelId="{7F7B5A7C-8B11-44AE-A37D-8656D03983A5}" type="pres">
      <dgm:prSet presAssocID="{80A09DD3-0594-4021-ABB7-EF6DD6887AF0}" presName="hierChild5" presStyleCnt="0"/>
      <dgm:spPr/>
    </dgm:pt>
    <dgm:pt modelId="{0C97DF9B-CAC0-4A21-9E5B-14DAFDCB2D4E}" type="pres">
      <dgm:prSet presAssocID="{A7B0C405-E00B-4AAB-9C65-52795541156A}" presName="Name23" presStyleLbl="parChTrans1D4" presStyleIdx="22" presStyleCnt="23"/>
      <dgm:spPr/>
    </dgm:pt>
    <dgm:pt modelId="{7B794547-D091-4C0A-BFE8-9F911F4FD40A}" type="pres">
      <dgm:prSet presAssocID="{48A9350A-4008-478F-AF79-BFDD871A5F5C}" presName="hierRoot4" presStyleCnt="0"/>
      <dgm:spPr/>
    </dgm:pt>
    <dgm:pt modelId="{926F1D5F-D29D-4FC5-A7C7-EEA648B4E048}" type="pres">
      <dgm:prSet presAssocID="{48A9350A-4008-478F-AF79-BFDD871A5F5C}" presName="composite4" presStyleCnt="0"/>
      <dgm:spPr/>
    </dgm:pt>
    <dgm:pt modelId="{D06DE1AB-E51D-4096-B6D9-6635584B034D}" type="pres">
      <dgm:prSet presAssocID="{48A9350A-4008-478F-AF79-BFDD871A5F5C}" presName="background4" presStyleLbl="node4" presStyleIdx="22" presStyleCnt="23"/>
      <dgm:spPr>
        <a:solidFill>
          <a:srgbClr val="4476B2"/>
        </a:solidFill>
      </dgm:spPr>
    </dgm:pt>
    <dgm:pt modelId="{632E9EE4-4DE6-4503-87B3-C7B8D75361C9}" type="pres">
      <dgm:prSet presAssocID="{48A9350A-4008-478F-AF79-BFDD871A5F5C}" presName="text4" presStyleLbl="fgAcc4" presStyleIdx="22" presStyleCnt="23" custScaleY="68142" custLinFactNeighborX="9223" custLinFactNeighborY="-973">
        <dgm:presLayoutVars>
          <dgm:chPref val="3"/>
        </dgm:presLayoutVars>
      </dgm:prSet>
      <dgm:spPr/>
    </dgm:pt>
    <dgm:pt modelId="{D52F646C-582C-4944-A87B-044925392768}" type="pres">
      <dgm:prSet presAssocID="{48A9350A-4008-478F-AF79-BFDD871A5F5C}" presName="hierChild5" presStyleCnt="0"/>
      <dgm:spPr/>
    </dgm:pt>
    <dgm:pt modelId="{7F9384E3-14F5-4C08-A672-74D2C07BDEEB}" type="pres">
      <dgm:prSet presAssocID="{FAAAA165-3320-4930-A2FD-CC711230321D}" presName="Name10" presStyleLbl="parChTrans1D2" presStyleIdx="3" presStyleCnt="6"/>
      <dgm:spPr/>
    </dgm:pt>
    <dgm:pt modelId="{36B8BE89-BF91-40EF-A2D7-64A8156FF3A2}" type="pres">
      <dgm:prSet presAssocID="{21EEB792-37FB-4A5E-871D-991CCA755C18}" presName="hierRoot2" presStyleCnt="0"/>
      <dgm:spPr/>
    </dgm:pt>
    <dgm:pt modelId="{41062044-9B51-4421-8C08-986149DBA712}" type="pres">
      <dgm:prSet presAssocID="{21EEB792-37FB-4A5E-871D-991CCA755C18}" presName="composite2" presStyleCnt="0"/>
      <dgm:spPr/>
    </dgm:pt>
    <dgm:pt modelId="{B9AE60D5-F788-400B-8444-8589300DA727}" type="pres">
      <dgm:prSet presAssocID="{21EEB792-37FB-4A5E-871D-991CCA755C18}" presName="background2" presStyleLbl="node2" presStyleIdx="3" presStyleCnt="6"/>
      <dgm:spPr>
        <a:solidFill>
          <a:srgbClr val="497DBB"/>
        </a:solidFill>
      </dgm:spPr>
    </dgm:pt>
    <dgm:pt modelId="{44F1FED7-EEEA-45F0-9361-E3ECF11D5498}" type="pres">
      <dgm:prSet presAssocID="{21EEB792-37FB-4A5E-871D-991CCA755C18}" presName="text2" presStyleLbl="fgAcc2" presStyleIdx="3" presStyleCnt="6" custScaleY="73698">
        <dgm:presLayoutVars>
          <dgm:chPref val="3"/>
        </dgm:presLayoutVars>
      </dgm:prSet>
      <dgm:spPr/>
    </dgm:pt>
    <dgm:pt modelId="{C42EBEAD-ACDA-45D8-8F67-ACBEC870967D}" type="pres">
      <dgm:prSet presAssocID="{21EEB792-37FB-4A5E-871D-991CCA755C18}" presName="hierChild3" presStyleCnt="0"/>
      <dgm:spPr/>
    </dgm:pt>
    <dgm:pt modelId="{30943E9B-9915-42BD-943C-D01E78DE7F38}" type="pres">
      <dgm:prSet presAssocID="{79171033-D55F-4486-9505-0F3F7296499B}" presName="Name10" presStyleLbl="parChTrans1D2" presStyleIdx="4" presStyleCnt="6"/>
      <dgm:spPr/>
    </dgm:pt>
    <dgm:pt modelId="{59A92F52-4446-4C75-ABBD-6D69B71DCF3C}" type="pres">
      <dgm:prSet presAssocID="{CDF0D400-1A93-48A7-A46E-199A46E8D5C7}" presName="hierRoot2" presStyleCnt="0"/>
      <dgm:spPr/>
    </dgm:pt>
    <dgm:pt modelId="{D8553465-A44B-4ABD-8DBE-15B2CBBD16D2}" type="pres">
      <dgm:prSet presAssocID="{CDF0D400-1A93-48A7-A46E-199A46E8D5C7}" presName="composite2" presStyleCnt="0"/>
      <dgm:spPr/>
    </dgm:pt>
    <dgm:pt modelId="{4406FFF5-377E-41E3-B04B-48FE3B616D84}" type="pres">
      <dgm:prSet presAssocID="{CDF0D400-1A93-48A7-A46E-199A46E8D5C7}" presName="background2" presStyleLbl="node2" presStyleIdx="4" presStyleCnt="6"/>
      <dgm:spPr>
        <a:solidFill>
          <a:srgbClr val="497DBB"/>
        </a:solidFill>
      </dgm:spPr>
    </dgm:pt>
    <dgm:pt modelId="{3AEF6F93-5C3D-4E62-A0F3-80806658FDF7}" type="pres">
      <dgm:prSet presAssocID="{CDF0D400-1A93-48A7-A46E-199A46E8D5C7}" presName="text2" presStyleLbl="fgAcc2" presStyleIdx="4" presStyleCnt="6" custScaleY="76881">
        <dgm:presLayoutVars>
          <dgm:chPref val="3"/>
        </dgm:presLayoutVars>
      </dgm:prSet>
      <dgm:spPr/>
    </dgm:pt>
    <dgm:pt modelId="{657F9DBC-C820-4F28-AA51-346B2D72A0D5}" type="pres">
      <dgm:prSet presAssocID="{CDF0D400-1A93-48A7-A46E-199A46E8D5C7}" presName="hierChild3" presStyleCnt="0"/>
      <dgm:spPr/>
    </dgm:pt>
    <dgm:pt modelId="{F295E682-766A-48E6-9D91-601818F014B0}" type="pres">
      <dgm:prSet presAssocID="{E85F4D43-F132-400E-B87B-3CEB8C5FAEC3}" presName="Name10" presStyleLbl="parChTrans1D2" presStyleIdx="5" presStyleCnt="6"/>
      <dgm:spPr/>
    </dgm:pt>
    <dgm:pt modelId="{19439EA9-80C6-4969-9311-7408DB44CA39}" type="pres">
      <dgm:prSet presAssocID="{52F6ADE9-692F-4F09-A279-0E3F8C6B055F}" presName="hierRoot2" presStyleCnt="0"/>
      <dgm:spPr/>
    </dgm:pt>
    <dgm:pt modelId="{244D7624-5847-4824-BCEE-E821EBFD6871}" type="pres">
      <dgm:prSet presAssocID="{52F6ADE9-692F-4F09-A279-0E3F8C6B055F}" presName="composite2" presStyleCnt="0"/>
      <dgm:spPr/>
    </dgm:pt>
    <dgm:pt modelId="{54F90BF0-8DA7-4BBE-9A27-AA373F8EEDBC}" type="pres">
      <dgm:prSet presAssocID="{52F6ADE9-692F-4F09-A279-0E3F8C6B055F}" presName="background2" presStyleLbl="node2" presStyleIdx="5" presStyleCnt="6"/>
      <dgm:spPr>
        <a:solidFill>
          <a:srgbClr val="497DBB"/>
        </a:solidFill>
      </dgm:spPr>
    </dgm:pt>
    <dgm:pt modelId="{5615128F-1185-49FA-BD6D-338247DC32C9}" type="pres">
      <dgm:prSet presAssocID="{52F6ADE9-692F-4F09-A279-0E3F8C6B055F}" presName="text2" presStyleLbl="fgAcc2" presStyleIdx="5" presStyleCnt="6" custScaleY="76880">
        <dgm:presLayoutVars>
          <dgm:chPref val="3"/>
        </dgm:presLayoutVars>
      </dgm:prSet>
      <dgm:spPr/>
    </dgm:pt>
    <dgm:pt modelId="{82761D6A-8EAC-4B3A-8495-3D7C968DD2E8}" type="pres">
      <dgm:prSet presAssocID="{52F6ADE9-692F-4F09-A279-0E3F8C6B055F}" presName="hierChild3" presStyleCnt="0"/>
      <dgm:spPr/>
    </dgm:pt>
    <dgm:pt modelId="{322CFD15-970F-4CD0-9D39-08A6FD6EC70A}" type="pres">
      <dgm:prSet presAssocID="{F0B7CEA7-9D07-479B-BB71-39646A98196F}" presName="Name17" presStyleLbl="parChTrans1D3" presStyleIdx="1" presStyleCnt="2"/>
      <dgm:spPr/>
    </dgm:pt>
    <dgm:pt modelId="{DFA1F884-D9ED-4C52-BB52-9BACD6971389}" type="pres">
      <dgm:prSet presAssocID="{0AC68486-A3A5-490A-941E-84D0BFC9D950}" presName="hierRoot3" presStyleCnt="0"/>
      <dgm:spPr/>
    </dgm:pt>
    <dgm:pt modelId="{299F994B-F9CE-480C-81D2-6D70AFD97B80}" type="pres">
      <dgm:prSet presAssocID="{0AC68486-A3A5-490A-941E-84D0BFC9D950}" presName="composite3" presStyleCnt="0"/>
      <dgm:spPr/>
    </dgm:pt>
    <dgm:pt modelId="{491229A8-52B6-42AF-89AA-5794BA2C1A3D}" type="pres">
      <dgm:prSet presAssocID="{0AC68486-A3A5-490A-941E-84D0BFC9D950}" presName="background3" presStyleLbl="node3" presStyleIdx="1" presStyleCnt="2"/>
      <dgm:spPr>
        <a:solidFill>
          <a:srgbClr val="4476B2"/>
        </a:solidFill>
      </dgm:spPr>
    </dgm:pt>
    <dgm:pt modelId="{DD4F050B-99F5-48D8-9312-13C5653823C3}" type="pres">
      <dgm:prSet presAssocID="{0AC68486-A3A5-490A-941E-84D0BFC9D950}" presName="text3" presStyleLbl="fgAcc3" presStyleIdx="1" presStyleCnt="2" custScaleY="51123" custLinFactNeighborX="310" custLinFactNeighborY="-7906">
        <dgm:presLayoutVars>
          <dgm:chPref val="3"/>
        </dgm:presLayoutVars>
      </dgm:prSet>
      <dgm:spPr/>
    </dgm:pt>
    <dgm:pt modelId="{82C698E0-9AC7-4C3B-8AC4-6A417714A006}" type="pres">
      <dgm:prSet presAssocID="{0AC68486-A3A5-490A-941E-84D0BFC9D950}" presName="hierChild4" presStyleCnt="0"/>
      <dgm:spPr/>
    </dgm:pt>
  </dgm:ptLst>
  <dgm:cxnLst>
    <dgm:cxn modelId="{C3AB6601-37D2-45BC-BFD1-B4BB490A54EA}" type="presOf" srcId="{1F8FA07A-9825-40D2-B90B-D36C0A645BF3}" destId="{065B899D-6ED5-4615-AC4D-11562D203D21}" srcOrd="0" destOrd="0" presId="urn:microsoft.com/office/officeart/2005/8/layout/hierarchy1"/>
    <dgm:cxn modelId="{FD73AF04-D622-4C53-ADD2-CFEFCF195403}" type="presOf" srcId="{0AC68486-A3A5-490A-941E-84D0BFC9D950}" destId="{DD4F050B-99F5-48D8-9312-13C5653823C3}" srcOrd="0" destOrd="0" presId="urn:microsoft.com/office/officeart/2005/8/layout/hierarchy1"/>
    <dgm:cxn modelId="{12C5B504-BEB6-4139-9482-BAB600E24BE3}" type="presOf" srcId="{3D897A2C-1D05-4F55-B9B0-B52A120E8106}" destId="{61F9E556-CB7E-4C6A-A510-8A67C09A53C2}" srcOrd="0" destOrd="0" presId="urn:microsoft.com/office/officeart/2005/8/layout/hierarchy1"/>
    <dgm:cxn modelId="{0036BA06-EB08-4FA4-8ACE-D7137EF8DB92}" type="presOf" srcId="{D6397D15-6B41-4B84-A8F4-1BD4C3D4C367}" destId="{E18BE302-FDC2-4346-ACF3-AB06A2D623F7}" srcOrd="0" destOrd="0" presId="urn:microsoft.com/office/officeart/2005/8/layout/hierarchy1"/>
    <dgm:cxn modelId="{6E83BF0E-8ADA-49CC-9D90-E19DCCCE3F1F}" srcId="{A264DD08-1D8A-4789-95E6-4C70AD1AB04A}" destId="{852A32D8-FDEE-47FC-878F-F7EA5AB8FD4A}" srcOrd="0" destOrd="0" parTransId="{32E7ED7C-5939-4185-969A-2BB4382587C4}" sibTransId="{AD05D069-41D4-44FF-8FA9-73FA9E33469A}"/>
    <dgm:cxn modelId="{EFE2931B-884F-4B94-93BE-962F481471F0}" type="presOf" srcId="{62740C6A-BEE0-4F95-8490-C0257CAFBA04}" destId="{FE2448F2-5E56-4A6B-8A72-C997AADEE87C}" srcOrd="0" destOrd="0" presId="urn:microsoft.com/office/officeart/2005/8/layout/hierarchy1"/>
    <dgm:cxn modelId="{8BCED91E-522A-431A-A278-103521ACE8B0}" srcId="{B74B5BBB-D0D2-4162-B65C-C886DB5F45A7}" destId="{D17D7147-D4B2-4290-9174-8EA9785975D0}" srcOrd="2" destOrd="0" parTransId="{AB08F433-1DAC-4737-8688-0B94676EE18B}" sibTransId="{617389DF-6CF0-4487-AA36-334861305F00}"/>
    <dgm:cxn modelId="{EB32521F-CC96-4EEA-807B-9CAFD4E4F751}" type="presOf" srcId="{356B1654-3949-4198-8C33-712957A31D0A}" destId="{5D7E1A65-D9B6-4FE5-BFA4-64B7396417D6}" srcOrd="0" destOrd="0" presId="urn:microsoft.com/office/officeart/2005/8/layout/hierarchy1"/>
    <dgm:cxn modelId="{7D81B023-2F43-4FA4-A410-E9E014D8810D}" type="presOf" srcId="{D17D7147-D4B2-4290-9174-8EA9785975D0}" destId="{E3847953-60FB-4A1F-9D3C-D1D4FD05358B}" srcOrd="0" destOrd="0" presId="urn:microsoft.com/office/officeart/2005/8/layout/hierarchy1"/>
    <dgm:cxn modelId="{F4BB0F25-40DC-4FA4-BD5F-67D6BD4F98A4}" srcId="{0C0494BC-0CE9-4708-A2CA-2FBE06B677F1}" destId="{EE6D13BE-14DC-4E03-BBD0-6573349F6D69}" srcOrd="0" destOrd="0" parTransId="{356B1654-3949-4198-8C33-712957A31D0A}" sibTransId="{17B1B9D3-8C75-402C-8042-B02E3910FBF8}"/>
    <dgm:cxn modelId="{2D7EBA2A-F230-4C1E-B540-50F5AEEFF3E9}" type="presOf" srcId="{EF406D03-4C38-4872-AB2B-751EBD49FE8C}" destId="{13346A1E-AF40-4C40-BC46-40C11FE61BCA}" srcOrd="0" destOrd="0" presId="urn:microsoft.com/office/officeart/2005/8/layout/hierarchy1"/>
    <dgm:cxn modelId="{BC23FC2F-3C2A-41A5-B17A-72FAEA0E60A2}" type="presOf" srcId="{E27EC1E1-98BD-45DF-9ACD-B4A4163C64D0}" destId="{4CB191C6-72C5-452D-B551-8FE1EFECF7CE}" srcOrd="0" destOrd="0" presId="urn:microsoft.com/office/officeart/2005/8/layout/hierarchy1"/>
    <dgm:cxn modelId="{2A8B2530-D6E2-48A0-BE8F-EA0F6B38B390}" type="presOf" srcId="{0F88AAE3-D989-4B83-B0C1-6FAF6A7E1F72}" destId="{61F06710-82A0-43B5-A5DA-2867AA4B8296}" srcOrd="0" destOrd="0" presId="urn:microsoft.com/office/officeart/2005/8/layout/hierarchy1"/>
    <dgm:cxn modelId="{2FD4EE32-5FB8-4C10-A87D-A8E4EE748E9F}" srcId="{EE6D13BE-14DC-4E03-BBD0-6573349F6D69}" destId="{8768725C-F7E3-460E-8871-FE652A205260}" srcOrd="0" destOrd="0" parTransId="{57FC6A97-B639-4A95-9196-6356E98334C1}" sibTransId="{77F9EC01-D817-4ADD-9BA6-A9BFE4526D7A}"/>
    <dgm:cxn modelId="{F93F2D34-E24A-43CC-990F-6B803D1409D8}" type="presOf" srcId="{D36FB985-3D89-4D90-9D42-3E80E2A0318C}" destId="{F2E7665F-0C28-4C17-A54F-1845FB1C7AED}" srcOrd="0" destOrd="0" presId="urn:microsoft.com/office/officeart/2005/8/layout/hierarchy1"/>
    <dgm:cxn modelId="{35725F38-C9E2-43DC-9A25-6C2C49B0A9BB}" type="presOf" srcId="{852A32D8-FDEE-47FC-878F-F7EA5AB8FD4A}" destId="{B1B7E3E0-C977-4759-82E4-066053312B21}" srcOrd="0" destOrd="0" presId="urn:microsoft.com/office/officeart/2005/8/layout/hierarchy1"/>
    <dgm:cxn modelId="{C6F08A39-EF59-453D-A2A7-B9AF0FDD47B1}" type="presOf" srcId="{1B8E68AE-0863-424B-858A-B937DB6C8314}" destId="{30BD09DD-3A13-4C2C-864D-EF92C02E893D}" srcOrd="0" destOrd="0" presId="urn:microsoft.com/office/officeart/2005/8/layout/hierarchy1"/>
    <dgm:cxn modelId="{9A7DEA3C-CDCC-40E4-A489-AD5792EDB043}" type="presOf" srcId="{97C6EB28-7C66-43F0-99F3-15E978980BB7}" destId="{D022C9B0-4C36-424D-A944-B4833C41512E}" srcOrd="0" destOrd="0" presId="urn:microsoft.com/office/officeart/2005/8/layout/hierarchy1"/>
    <dgm:cxn modelId="{9011003F-34BD-43A4-A75D-480C9539C602}" type="presOf" srcId="{E85F4D43-F132-400E-B87B-3CEB8C5FAEC3}" destId="{F295E682-766A-48E6-9D91-601818F014B0}" srcOrd="0" destOrd="0" presId="urn:microsoft.com/office/officeart/2005/8/layout/hierarchy1"/>
    <dgm:cxn modelId="{D5940E5E-CCD1-4E6E-82E8-C8BF3C37BFAB}" srcId="{4C3FD765-F56E-4C7E-9A62-EE7B3D25F394}" destId="{A264DD08-1D8A-4789-95E6-4C70AD1AB04A}" srcOrd="0" destOrd="0" parTransId="{AE77E582-B160-4D3B-8F17-5E7FCA620233}" sibTransId="{F6ACA596-12A2-458E-BF5F-5B9734E6D82C}"/>
    <dgm:cxn modelId="{D1868741-208E-4BCD-8666-87A306EB3D0A}" srcId="{B74B5BBB-D0D2-4162-B65C-C886DB5F45A7}" destId="{98B86025-A4CF-4373-9838-EF580ABE73F7}" srcOrd="1" destOrd="0" parTransId="{4D259C82-ACAB-4053-9369-316385A6ABDF}" sibTransId="{4CF8E0DE-5D11-473D-95A7-56E7BEA6D311}"/>
    <dgm:cxn modelId="{10B8E261-B9A7-48AF-8EA0-204007246078}" type="presOf" srcId="{52F6ADE9-692F-4F09-A279-0E3F8C6B055F}" destId="{5615128F-1185-49FA-BD6D-338247DC32C9}" srcOrd="0" destOrd="0" presId="urn:microsoft.com/office/officeart/2005/8/layout/hierarchy1"/>
    <dgm:cxn modelId="{BC8B0C42-0747-4CCD-B82C-4A502C37AF76}" type="presOf" srcId="{D48E3CE2-6605-41B7-A9D1-499077C1400F}" destId="{FF029C84-8ACC-4D33-8DC8-7A44643F54D7}" srcOrd="0" destOrd="0" presId="urn:microsoft.com/office/officeart/2005/8/layout/hierarchy1"/>
    <dgm:cxn modelId="{4673CF63-7CBC-4042-B22D-6EACA4A28D51}" srcId="{7557F885-2272-4E32-8E25-A65E86066E3E}" destId="{E53A2AC5-B3B6-4A15-835A-B56438C0C7BE}" srcOrd="1" destOrd="0" parTransId="{52F5BC04-5200-41BF-9942-F45CAAE60B42}" sibTransId="{03CE3397-862C-4095-9997-40C3EBD8EAE1}"/>
    <dgm:cxn modelId="{881EBE64-4FB2-4BD8-91F8-46A6A642CEFD}" type="presOf" srcId="{3D27599F-FF11-4AB6-86A2-62F85735EA86}" destId="{3A4A4C62-B958-4A32-A65D-2F6B6C01CDC0}" srcOrd="0" destOrd="0" presId="urn:microsoft.com/office/officeart/2005/8/layout/hierarchy1"/>
    <dgm:cxn modelId="{337EF445-D2C4-4A8D-8012-2EABFB7D7792}" type="presOf" srcId="{AE77E582-B160-4D3B-8F17-5E7FCA620233}" destId="{C0C05B13-2B8C-4522-8445-5696B75EA1E7}" srcOrd="0" destOrd="0" presId="urn:microsoft.com/office/officeart/2005/8/layout/hierarchy1"/>
    <dgm:cxn modelId="{C0F8B649-A43E-472A-A7AC-EE8F6BAD5D39}" type="presOf" srcId="{8768725C-F7E3-460E-8871-FE652A205260}" destId="{75C074A4-55CE-49F6-AFC5-7DE85CDC196C}" srcOrd="0" destOrd="0" presId="urn:microsoft.com/office/officeart/2005/8/layout/hierarchy1"/>
    <dgm:cxn modelId="{CE154A4A-4DF4-4424-A7A8-513B9E7A2C4E}" type="presOf" srcId="{4D259C82-ACAB-4053-9369-316385A6ABDF}" destId="{0E81BE91-9E6F-4C5E-A9DD-0851B25DA7AC}" srcOrd="0" destOrd="0" presId="urn:microsoft.com/office/officeart/2005/8/layout/hierarchy1"/>
    <dgm:cxn modelId="{6251196B-2ECF-4082-B5CA-96F0D6B9345C}" type="presOf" srcId="{E53A2AC5-B3B6-4A15-835A-B56438C0C7BE}" destId="{AD158114-CCBF-442E-9C92-9DE5E754F988}" srcOrd="0" destOrd="0" presId="urn:microsoft.com/office/officeart/2005/8/layout/hierarchy1"/>
    <dgm:cxn modelId="{CD4F6F4B-CAD1-4D03-8827-1C16A951143A}" type="presOf" srcId="{3679FCED-B85C-4DC6-B6A4-E833344B3CF5}" destId="{D951E837-4FA1-446D-B2A7-0F67CD065B80}" srcOrd="0" destOrd="0" presId="urn:microsoft.com/office/officeart/2005/8/layout/hierarchy1"/>
    <dgm:cxn modelId="{60DE2D6D-948A-420A-B87D-FCE915BAC7E2}" type="presOf" srcId="{F9C4337B-3091-4429-9A83-7DB9403936FE}" destId="{DF4170BC-FFA5-492E-975B-A8F86E56EE81}" srcOrd="0" destOrd="0" presId="urn:microsoft.com/office/officeart/2005/8/layout/hierarchy1"/>
    <dgm:cxn modelId="{7BFB3C71-567F-4D4E-8D25-F9BC94CCB3AD}" srcId="{7557F885-2272-4E32-8E25-A65E86066E3E}" destId="{0C0494BC-0CE9-4708-A2CA-2FBE06B677F1}" srcOrd="3" destOrd="0" parTransId="{9B64BEA9-54F5-4570-AD71-E2BCE1DE7AB0}" sibTransId="{DD94222C-C808-41F7-9E87-1B4751115E5C}"/>
    <dgm:cxn modelId="{66754A52-081D-4DA1-96E6-449E48F51D6C}" srcId="{3D897A2C-1D05-4F55-B9B0-B52A120E8106}" destId="{B74B5BBB-D0D2-4162-B65C-C886DB5F45A7}" srcOrd="0" destOrd="0" parTransId="{30152475-47CD-4017-AC53-6251011EBC90}" sibTransId="{46CFAB43-8E3E-4894-9B95-F3DDE57C1F63}"/>
    <dgm:cxn modelId="{30FAA872-2CDC-46AD-95E0-AE5B56641C3B}" type="presOf" srcId="{0F63BC4D-21B3-44C3-9F38-C9632D5FC8BF}" destId="{5D4F313E-A1B2-41EB-B8BC-8A8DF35939A5}" srcOrd="0" destOrd="0" presId="urn:microsoft.com/office/officeart/2005/8/layout/hierarchy1"/>
    <dgm:cxn modelId="{0F8C3453-1588-4FAE-92DC-0517CFF3F5FE}" type="presOf" srcId="{21EEB792-37FB-4A5E-871D-991CCA755C18}" destId="{44F1FED7-EEEA-45F0-9361-E3ECF11D5498}" srcOrd="0" destOrd="0" presId="urn:microsoft.com/office/officeart/2005/8/layout/hierarchy1"/>
    <dgm:cxn modelId="{209CAB53-810D-43FA-8614-A1460E3F31B0}" type="presOf" srcId="{CDF0D400-1A93-48A7-A46E-199A46E8D5C7}" destId="{3AEF6F93-5C3D-4E62-A0F3-80806658FDF7}" srcOrd="0" destOrd="0" presId="urn:microsoft.com/office/officeart/2005/8/layout/hierarchy1"/>
    <dgm:cxn modelId="{73D5BD53-D7A8-4AD0-B456-50F2715C8CDC}" type="presOf" srcId="{FAAAA165-3320-4930-A2FD-CC711230321D}" destId="{7F9384E3-14F5-4C08-A672-74D2C07BDEEB}" srcOrd="0" destOrd="0" presId="urn:microsoft.com/office/officeart/2005/8/layout/hierarchy1"/>
    <dgm:cxn modelId="{4CA57E54-9617-4C45-AD8F-825B0E552407}" srcId="{52F6ADE9-692F-4F09-A279-0E3F8C6B055F}" destId="{0AC68486-A3A5-490A-941E-84D0BFC9D950}" srcOrd="0" destOrd="0" parTransId="{F0B7CEA7-9D07-479B-BB71-39646A98196F}" sibTransId="{69176EB5-B18A-4C9E-AE12-B769E968AE32}"/>
    <dgm:cxn modelId="{F91CF157-3A94-4228-B031-0AA2064CE13C}" type="presOf" srcId="{F13AC0A8-8200-4B6B-84F1-91EFA60F4AB3}" destId="{4B05C673-10D0-4A7A-8A60-78F32607868A}" srcOrd="0" destOrd="0" presId="urn:microsoft.com/office/officeart/2005/8/layout/hierarchy1"/>
    <dgm:cxn modelId="{B2AA8258-D5A8-455D-886E-A670F9396E7D}" srcId="{EF406D03-4C38-4872-AB2B-751EBD49FE8C}" destId="{4C3FD765-F56E-4C7E-9A62-EE7B3D25F394}" srcOrd="0" destOrd="0" parTransId="{B40603E2-2E9C-45E4-B47F-1534F35BF5A2}" sibTransId="{883D0FB1-1F4A-46C7-A063-4BE28BE3A546}"/>
    <dgm:cxn modelId="{67193079-CD67-421D-8BFE-1D10DC7E4DAD}" type="presOf" srcId="{B9E4AE93-2B8D-4AE0-9E41-DF0BA3955755}" destId="{199B1163-C5C9-412D-B06C-EF22BD8D37AE}" srcOrd="0" destOrd="0" presId="urn:microsoft.com/office/officeart/2005/8/layout/hierarchy1"/>
    <dgm:cxn modelId="{346BAB7B-B614-48C0-ACE7-EE5EF7B43F4F}" type="presOf" srcId="{57FC6A97-B639-4A95-9196-6356E98334C1}" destId="{E6A3846C-1EAA-4489-985B-421385271972}" srcOrd="0" destOrd="0" presId="urn:microsoft.com/office/officeart/2005/8/layout/hierarchy1"/>
    <dgm:cxn modelId="{9DE9A87E-9FF8-41DB-BB6E-A03486701EA7}" type="presOf" srcId="{98B86025-A4CF-4373-9838-EF580ABE73F7}" destId="{7C348B3A-F1D7-401C-A28E-C03B93F8E537}" srcOrd="0" destOrd="0" presId="urn:microsoft.com/office/officeart/2005/8/layout/hierarchy1"/>
    <dgm:cxn modelId="{DFBA3B83-0D46-49D7-B637-5218EC80C0AA}" type="presOf" srcId="{33A969A6-56BA-45B9-ACE9-5CA28E0C9C57}" destId="{FB68FD6E-A2E6-473F-835B-AC0F89498EA7}" srcOrd="0" destOrd="0" presId="urn:microsoft.com/office/officeart/2005/8/layout/hierarchy1"/>
    <dgm:cxn modelId="{7FA39483-81DC-446D-B85D-09FBEEF1669F}" srcId="{3B44B778-A6A9-4947-BC47-5F1B4B139596}" destId="{82B1F478-1713-4FE0-9AB7-FEC8A60BDF5D}" srcOrd="0" destOrd="0" parTransId="{03BCAAD0-E2AE-4E2F-9247-A6F1FC6DEC56}" sibTransId="{703E0804-729C-4191-890B-8DE9BE8C5709}"/>
    <dgm:cxn modelId="{9F3AD085-56F5-4BC8-938F-18DFBA950DF7}" type="presOf" srcId="{EE6D13BE-14DC-4E03-BBD0-6573349F6D69}" destId="{D35A61E6-84DF-4146-82F4-E8D266F1849D}" srcOrd="0" destOrd="0" presId="urn:microsoft.com/office/officeart/2005/8/layout/hierarchy1"/>
    <dgm:cxn modelId="{2A843C8C-1EE2-4868-A5A9-4FDE0D854862}" srcId="{B74B5BBB-D0D2-4162-B65C-C886DB5F45A7}" destId="{21EEB792-37FB-4A5E-871D-991CCA755C18}" srcOrd="3" destOrd="0" parTransId="{FAAAA165-3320-4930-A2FD-CC711230321D}" sibTransId="{92B9C70D-23CA-4728-990E-863A959B4B6A}"/>
    <dgm:cxn modelId="{640CD28C-2ED5-4F4A-A117-8100F86FAFF7}" srcId="{A1967BFF-E09F-4F6E-8AD6-9A76803EA212}" destId="{80A09DD3-0594-4021-ABB7-EF6DD6887AF0}" srcOrd="0" destOrd="0" parTransId="{323946B1-81B6-4127-A428-31AEDE168ADC}" sibTransId="{646B475E-1F47-47A9-9640-D9FBE27FD2A3}"/>
    <dgm:cxn modelId="{858FCA8F-496A-4085-AA7B-1556731F3EB2}" type="presOf" srcId="{6995556D-9043-4EC2-A58E-468066FA213F}" destId="{BCAF9AE6-90A8-43A7-97B6-F29A061759B6}" srcOrd="0" destOrd="0" presId="urn:microsoft.com/office/officeart/2005/8/layout/hierarchy1"/>
    <dgm:cxn modelId="{62D38695-B179-4758-94C9-5745E437503B}" srcId="{B74B5BBB-D0D2-4162-B65C-C886DB5F45A7}" destId="{52F6ADE9-692F-4F09-A279-0E3F8C6B055F}" srcOrd="5" destOrd="0" parTransId="{E85F4D43-F132-400E-B87B-3CEB8C5FAEC3}" sibTransId="{CD9735C0-9BB1-4848-BEAD-B101489179E3}"/>
    <dgm:cxn modelId="{AF639F97-1FA6-4B17-B324-C6157C66F9D4}" type="presOf" srcId="{52F5BC04-5200-41BF-9942-F45CAAE60B42}" destId="{435E9D50-43CC-49C1-AE3D-E55A414BC8B3}" srcOrd="0" destOrd="0" presId="urn:microsoft.com/office/officeart/2005/8/layout/hierarchy1"/>
    <dgm:cxn modelId="{8861C097-5646-4B09-A98F-181FF74973B5}" type="presOf" srcId="{79171033-D55F-4486-9505-0F3F7296499B}" destId="{30943E9B-9915-42BD-943C-D01E78DE7F38}" srcOrd="0" destOrd="0" presId="urn:microsoft.com/office/officeart/2005/8/layout/hierarchy1"/>
    <dgm:cxn modelId="{0D234699-317C-4452-8F8B-733DB7A406EA}" srcId="{A5C8F5CD-FD08-4ACE-A0C4-77639E5EAE6A}" destId="{D1FB8A81-EC10-409B-BF02-BFBD30400825}" srcOrd="0" destOrd="0" parTransId="{33A969A6-56BA-45B9-ACE9-5CA28E0C9C57}" sibTransId="{BB325442-A1FD-4186-A645-217272877434}"/>
    <dgm:cxn modelId="{AD6CDA9B-B598-4557-9444-59DB89F36A5A}" srcId="{B74B5BBB-D0D2-4162-B65C-C886DB5F45A7}" destId="{E272071B-94E7-48E5-A243-CD26B297ECA4}" srcOrd="0" destOrd="0" parTransId="{CA619F3A-F87C-4D6F-A0F8-56D3EDAB9868}" sibTransId="{18677FCB-EFC9-48BF-BDF9-B0B8924ED5F9}"/>
    <dgm:cxn modelId="{FDC7F69B-1267-47CF-B11C-4EF86F8C7307}" type="presOf" srcId="{A7B0C405-E00B-4AAB-9C65-52795541156A}" destId="{0C97DF9B-CAC0-4A21-9E5B-14DAFDCB2D4E}" srcOrd="0" destOrd="0" presId="urn:microsoft.com/office/officeart/2005/8/layout/hierarchy1"/>
    <dgm:cxn modelId="{5AB2869E-EDBD-408F-A80E-D15CD7D373D7}" srcId="{B74B5BBB-D0D2-4162-B65C-C886DB5F45A7}" destId="{CDF0D400-1A93-48A7-A46E-199A46E8D5C7}" srcOrd="4" destOrd="0" parTransId="{79171033-D55F-4486-9505-0F3F7296499B}" sibTransId="{86173B75-66BC-47C4-8EB4-DB20E59274D7}"/>
    <dgm:cxn modelId="{B0E8D59F-223E-4F4E-AC10-7304391D81F5}" type="presOf" srcId="{7557F885-2272-4E32-8E25-A65E86066E3E}" destId="{9537B681-38B7-4995-B647-BFFCC29DB73F}" srcOrd="0" destOrd="0" presId="urn:microsoft.com/office/officeart/2005/8/layout/hierarchy1"/>
    <dgm:cxn modelId="{142DEB9F-C9F4-408C-9737-10D087FC6B36}" type="presOf" srcId="{558ED7DF-E8DD-4B10-979A-EA41236ABCA8}" destId="{1044F0DC-E993-4CC0-B589-79ED0F1C4D7F}" srcOrd="0" destOrd="0" presId="urn:microsoft.com/office/officeart/2005/8/layout/hierarchy1"/>
    <dgm:cxn modelId="{F1785AA3-6696-4AB4-9784-BB4F09E5E681}" srcId="{D8E8485A-54B6-4851-A098-1BA67DF754D6}" destId="{E45847F1-FFD2-43ED-B87E-1E88855152C8}" srcOrd="0" destOrd="0" parTransId="{3D27599F-FF11-4AB6-86A2-62F85735EA86}" sibTransId="{EB5B5A2F-4207-47F6-A318-08B8A3DB2F44}"/>
    <dgm:cxn modelId="{5AEA2EA7-DC89-4262-A7E0-60F569CD6B58}" type="presOf" srcId="{D8E8485A-54B6-4851-A098-1BA67DF754D6}" destId="{85926D70-AC3E-4DC0-B8B1-70D8C039A4D3}" srcOrd="0" destOrd="0" presId="urn:microsoft.com/office/officeart/2005/8/layout/hierarchy1"/>
    <dgm:cxn modelId="{FD11EAA8-BE0E-404A-96BE-C26F570F51EF}" srcId="{6995556D-9043-4EC2-A58E-468066FA213F}" destId="{A1967BFF-E09F-4F6E-8AD6-9A76803EA212}" srcOrd="0" destOrd="0" parTransId="{1B8E68AE-0863-424B-858A-B937DB6C8314}" sibTransId="{7CE84ADD-38D4-4028-B432-BB5AD3C66D9B}"/>
    <dgm:cxn modelId="{C8572FA9-6702-4348-8308-3C1E8E71A535}" type="presOf" srcId="{E272071B-94E7-48E5-A243-CD26B297ECA4}" destId="{480F1CFA-B78E-4F33-B365-A5289041B39A}" srcOrd="0" destOrd="0" presId="urn:microsoft.com/office/officeart/2005/8/layout/hierarchy1"/>
    <dgm:cxn modelId="{AF0B86AB-C06F-4253-9276-DCE340D85417}" srcId="{E45847F1-FFD2-43ED-B87E-1E88855152C8}" destId="{EF406D03-4C38-4872-AB2B-751EBD49FE8C}" srcOrd="0" destOrd="0" parTransId="{1F8FA07A-9825-40D2-B90B-D36C0A645BF3}" sibTransId="{5F44356D-491E-4087-8B68-681C911553BE}"/>
    <dgm:cxn modelId="{967077AD-E2A0-42C0-B770-74D133BC12D1}" type="presOf" srcId="{A264DD08-1D8A-4789-95E6-4C70AD1AB04A}" destId="{78101308-35CC-4C0C-9D97-51FBF9F0898D}" srcOrd="0" destOrd="0" presId="urn:microsoft.com/office/officeart/2005/8/layout/hierarchy1"/>
    <dgm:cxn modelId="{9A4119AF-19D4-4FE6-A19E-B099BD135707}" type="presOf" srcId="{E45847F1-FFD2-43ED-B87E-1E88855152C8}" destId="{6ECED186-82FA-498F-BE23-722F852CF7AB}" srcOrd="0" destOrd="0" presId="urn:microsoft.com/office/officeart/2005/8/layout/hierarchy1"/>
    <dgm:cxn modelId="{04DFB8B0-CEB1-4361-BBCE-E38401C60CCB}" type="presOf" srcId="{A1967BFF-E09F-4F6E-8AD6-9A76803EA212}" destId="{DABC1A3B-981A-41DB-93F7-B6F3B847BDE6}" srcOrd="0" destOrd="0" presId="urn:microsoft.com/office/officeart/2005/8/layout/hierarchy1"/>
    <dgm:cxn modelId="{98D00FB5-EB78-4CCE-A7DC-23EDAD9FF783}" srcId="{D17D7147-D4B2-4290-9174-8EA9785975D0}" destId="{7557F885-2272-4E32-8E25-A65E86066E3E}" srcOrd="0" destOrd="0" parTransId="{0F63BC4D-21B3-44C3-9F38-C9632D5FC8BF}" sibTransId="{C6341DA9-E63F-418C-BBC5-EEBCBADE6815}"/>
    <dgm:cxn modelId="{558DAAB5-3FFF-4936-BCC9-5B29DC7859D6}" srcId="{7557F885-2272-4E32-8E25-A65E86066E3E}" destId="{D6397D15-6B41-4B84-A8F4-1BD4C3D4C367}" srcOrd="4" destOrd="0" parTransId="{B9E4AE93-2B8D-4AE0-9E41-DF0BA3955755}" sibTransId="{36BB6186-7D12-4AA2-9429-D8DEBE2FDE52}"/>
    <dgm:cxn modelId="{24174BB6-6A78-4C62-802F-196D9BD3635A}" type="presOf" srcId="{B74B5BBB-D0D2-4162-B65C-C886DB5F45A7}" destId="{361115D0-B82C-4BBA-8E5C-EC164410E9DA}" srcOrd="0" destOrd="0" presId="urn:microsoft.com/office/officeart/2005/8/layout/hierarchy1"/>
    <dgm:cxn modelId="{DF37D7B6-00B8-4A4F-B19E-BC38072F8E0A}" type="presOf" srcId="{0C0494BC-0CE9-4708-A2CA-2FBE06B677F1}" destId="{D8A235C0-58CE-4F56-900D-EDA04046B77B}" srcOrd="0" destOrd="0" presId="urn:microsoft.com/office/officeart/2005/8/layout/hierarchy1"/>
    <dgm:cxn modelId="{FCB824B9-76AA-4C92-895E-70B69300EF13}" srcId="{2E17B18B-3371-4AB9-9D5C-66DD8CBE84D2}" destId="{97C6EB28-7C66-43F0-99F3-15E978980BB7}" srcOrd="0" destOrd="0" parTransId="{558ED7DF-E8DD-4B10-979A-EA41236ABCA8}" sibTransId="{C7FC3F02-5DBB-4618-BEF0-D0DAD72AECE7}"/>
    <dgm:cxn modelId="{097C62B9-97C5-495F-A28C-694EC62F7F21}" type="presOf" srcId="{82B1F478-1713-4FE0-9AB7-FEC8A60BDF5D}" destId="{998ED1AD-88E9-450F-92AB-A7FC2757B52C}" srcOrd="0" destOrd="0" presId="urn:microsoft.com/office/officeart/2005/8/layout/hierarchy1"/>
    <dgm:cxn modelId="{B63F52BC-C770-43D0-ACD6-E69C1CD94D69}" type="presOf" srcId="{AB08F433-1DAC-4737-8688-0B94676EE18B}" destId="{782E9C19-E8FD-45BA-9A18-E0BFC747B7DD}" srcOrd="0" destOrd="0" presId="urn:microsoft.com/office/officeart/2005/8/layout/hierarchy1"/>
    <dgm:cxn modelId="{FD99A4BC-B95A-486A-9BBC-53FC83632B90}" type="presOf" srcId="{F0B7CEA7-9D07-479B-BB71-39646A98196F}" destId="{322CFD15-970F-4CD0-9D39-08A6FD6EC70A}" srcOrd="0" destOrd="0" presId="urn:microsoft.com/office/officeart/2005/8/layout/hierarchy1"/>
    <dgm:cxn modelId="{7B2725BD-22B4-4612-833F-2AAB3729CA90}" srcId="{7557F885-2272-4E32-8E25-A65E86066E3E}" destId="{3B44B778-A6A9-4947-BC47-5F1B4B139596}" srcOrd="5" destOrd="0" parTransId="{3679FCED-B85C-4DC6-B6A4-E833344B3CF5}" sibTransId="{32C14CBC-8DD5-405D-B6C1-4D03D8D041D2}"/>
    <dgm:cxn modelId="{7D91AEBE-3CFA-4337-AFD1-F2850C24C84B}" type="presOf" srcId="{3B44B778-A6A9-4947-BC47-5F1B4B139596}" destId="{3803EA8B-6B1C-4AC8-96F5-ECD0A68E3549}" srcOrd="0" destOrd="0" presId="urn:microsoft.com/office/officeart/2005/8/layout/hierarchy1"/>
    <dgm:cxn modelId="{875A14C0-F668-43A3-8C48-BA74F12953B2}" srcId="{97C6EB28-7C66-43F0-99F3-15E978980BB7}" destId="{62740C6A-BEE0-4F95-8490-C0257CAFBA04}" srcOrd="0" destOrd="0" parTransId="{E27EC1E1-98BD-45DF-9ACD-B4A4163C64D0}" sibTransId="{A9E838D7-8802-43DB-8B36-A613D7E18DE8}"/>
    <dgm:cxn modelId="{57E16DC0-2E68-4994-8A45-11FC25FA8DBE}" type="presOf" srcId="{80A09DD3-0594-4021-ABB7-EF6DD6887AF0}" destId="{EA72ABE0-5617-4729-9077-5F794E615CAF}" srcOrd="0" destOrd="0" presId="urn:microsoft.com/office/officeart/2005/8/layout/hierarchy1"/>
    <dgm:cxn modelId="{DD349DC8-E5F9-42A9-81CC-75A85130F126}" type="presOf" srcId="{A5C8F5CD-FD08-4ACE-A0C4-77639E5EAE6A}" destId="{2C016C5A-D7FE-4D23-A5B9-5B942A2369F0}" srcOrd="0" destOrd="0" presId="urn:microsoft.com/office/officeart/2005/8/layout/hierarchy1"/>
    <dgm:cxn modelId="{0E54F2C8-0EA5-46DB-B14B-4F486618C45A}" srcId="{82B1F478-1713-4FE0-9AB7-FEC8A60BDF5D}" destId="{A5C8F5CD-FD08-4ACE-A0C4-77639E5EAE6A}" srcOrd="0" destOrd="0" parTransId="{A0C17570-F004-4109-BD29-B56F8B8B1D3F}" sibTransId="{BC7CD940-18FA-42E7-B209-D54EACB0B697}"/>
    <dgm:cxn modelId="{948702CA-8669-46BB-9BFA-B980E315900E}" type="presOf" srcId="{D1FB8A81-EC10-409B-BF02-BFBD30400825}" destId="{07FB527A-E2A1-4876-A45B-80469423D2A0}" srcOrd="0" destOrd="0" presId="urn:microsoft.com/office/officeart/2005/8/layout/hierarchy1"/>
    <dgm:cxn modelId="{A7B2C6CA-D4B3-46E6-AC67-D860A868DDFD}" type="presOf" srcId="{32E7ED7C-5939-4185-969A-2BB4382587C4}" destId="{CDCE9B39-FC15-41E2-ACA1-D1C62123FB92}" srcOrd="0" destOrd="0" presId="urn:microsoft.com/office/officeart/2005/8/layout/hierarchy1"/>
    <dgm:cxn modelId="{858F07D7-E64F-495E-B3E0-CCBBC3218B07}" type="presOf" srcId="{9B64BEA9-54F5-4570-AD71-E2BCE1DE7AB0}" destId="{96FB4835-0FC0-4EC5-B161-4A6D7B58CC92}" srcOrd="0" destOrd="0" presId="urn:microsoft.com/office/officeart/2005/8/layout/hierarchy1"/>
    <dgm:cxn modelId="{FE3B94E3-DBAC-44F4-9042-409198A65B5D}" srcId="{7557F885-2272-4E32-8E25-A65E86066E3E}" destId="{0F88AAE3-D989-4B83-B0C1-6FAF6A7E1F72}" srcOrd="2" destOrd="0" parTransId="{D36FB985-3D89-4D90-9D42-3E80E2A0318C}" sibTransId="{3FB548C4-DDC2-41AA-B9E0-6254A5EDCC12}"/>
    <dgm:cxn modelId="{17C9A4E3-D61B-4EB0-BC2A-0FAB3A4256A5}" srcId="{7557F885-2272-4E32-8E25-A65E86066E3E}" destId="{6995556D-9043-4EC2-A58E-468066FA213F}" srcOrd="6" destOrd="0" parTransId="{F9C4337B-3091-4429-9A83-7DB9403936FE}" sibTransId="{11DF34D3-7CC5-430B-8C07-4706B9288DE8}"/>
    <dgm:cxn modelId="{CB8C50E7-C206-424E-A329-514A270501C0}" type="presOf" srcId="{03BCAAD0-E2AE-4E2F-9247-A6F1FC6DEC56}" destId="{61A5F4F3-50CC-465E-9ED8-CB236BF9F17F}" srcOrd="0" destOrd="0" presId="urn:microsoft.com/office/officeart/2005/8/layout/hierarchy1"/>
    <dgm:cxn modelId="{7CFDA0E8-6FC4-485F-A517-22EDFCCF8DE9}" type="presOf" srcId="{4C3FD765-F56E-4C7E-9A62-EE7B3D25F394}" destId="{C8E87819-5F20-4516-85EF-157F0C4D2C94}" srcOrd="0" destOrd="0" presId="urn:microsoft.com/office/officeart/2005/8/layout/hierarchy1"/>
    <dgm:cxn modelId="{457300EE-65B8-4938-BAC6-6D213F819C55}" type="presOf" srcId="{323946B1-81B6-4127-A428-31AEDE168ADC}" destId="{0D2D090D-0834-4DAF-8666-6539C0179716}" srcOrd="0" destOrd="0" presId="urn:microsoft.com/office/officeart/2005/8/layout/hierarchy1"/>
    <dgm:cxn modelId="{69F550EE-16DE-41FA-8AB9-35399865EF04}" type="presOf" srcId="{2E17B18B-3371-4AB9-9D5C-66DD8CBE84D2}" destId="{3775A01A-4418-4404-8E9B-F53BDA6E4C73}" srcOrd="0" destOrd="0" presId="urn:microsoft.com/office/officeart/2005/8/layout/hierarchy1"/>
    <dgm:cxn modelId="{699E2EF4-7CAB-4E00-A32E-76DCA50CAC7D}" type="presOf" srcId="{CA619F3A-F87C-4D6F-A0F8-56D3EDAB9868}" destId="{8E253730-2149-47E6-9D2D-4EF89008A3AF}" srcOrd="0" destOrd="0" presId="urn:microsoft.com/office/officeart/2005/8/layout/hierarchy1"/>
    <dgm:cxn modelId="{402B3DF5-4CC9-4AFD-BE14-46B140E67635}" srcId="{7557F885-2272-4E32-8E25-A65E86066E3E}" destId="{2E17B18B-3371-4AB9-9D5C-66DD8CBE84D2}" srcOrd="0" destOrd="0" parTransId="{D48E3CE2-6605-41B7-A9D1-499077C1400F}" sibTransId="{22275263-EEE1-4AD8-8A3D-D569110AE6B9}"/>
    <dgm:cxn modelId="{7CF6D6F7-6543-49DD-9F09-78BD8515C89A}" srcId="{0F88AAE3-D989-4B83-B0C1-6FAF6A7E1F72}" destId="{D8E8485A-54B6-4851-A098-1BA67DF754D6}" srcOrd="0" destOrd="0" parTransId="{F13AC0A8-8200-4B6B-84F1-91EFA60F4AB3}" sibTransId="{CDEDD488-11C5-4BB3-8EE8-2162F7AD3245}"/>
    <dgm:cxn modelId="{A538C5F8-4FCA-4435-BA37-B7CC70E949D8}" type="presOf" srcId="{A0C17570-F004-4109-BD29-B56F8B8B1D3F}" destId="{9B86ABDE-92BC-44B0-8A2C-C12F32304C71}" srcOrd="0" destOrd="0" presId="urn:microsoft.com/office/officeart/2005/8/layout/hierarchy1"/>
    <dgm:cxn modelId="{878160FC-903E-438C-811E-725D4C7F5695}" type="presOf" srcId="{48A9350A-4008-478F-AF79-BFDD871A5F5C}" destId="{632E9EE4-4DE6-4503-87B3-C7B8D75361C9}" srcOrd="0" destOrd="0" presId="urn:microsoft.com/office/officeart/2005/8/layout/hierarchy1"/>
    <dgm:cxn modelId="{FE08BBFD-2F11-4D00-9114-33314119C7DD}" srcId="{7557F885-2272-4E32-8E25-A65E86066E3E}" destId="{48A9350A-4008-478F-AF79-BFDD871A5F5C}" srcOrd="7" destOrd="0" parTransId="{A7B0C405-E00B-4AAB-9C65-52795541156A}" sibTransId="{69F36A63-FAB2-431F-95EE-DB0CC9C44040}"/>
    <dgm:cxn modelId="{9005ACFE-4F5F-4DA5-8F23-E58602CCD9AD}" type="presOf" srcId="{B40603E2-2E9C-45E4-B47F-1534F35BF5A2}" destId="{89E84589-3630-4ED7-B4E6-56D5FF69B693}" srcOrd="0" destOrd="0" presId="urn:microsoft.com/office/officeart/2005/8/layout/hierarchy1"/>
    <dgm:cxn modelId="{24F03116-F281-4C73-A497-68C0F9751E1F}" type="presParOf" srcId="{61F9E556-CB7E-4C6A-A510-8A67C09A53C2}" destId="{92BB44CB-937F-4322-A101-CC769455BBD7}" srcOrd="0" destOrd="0" presId="urn:microsoft.com/office/officeart/2005/8/layout/hierarchy1"/>
    <dgm:cxn modelId="{770CE381-13FB-4C4C-B9FD-AA1C66681E0A}" type="presParOf" srcId="{92BB44CB-937F-4322-A101-CC769455BBD7}" destId="{55546F1C-D794-409C-B5F2-35694F05584B}" srcOrd="0" destOrd="0" presId="urn:microsoft.com/office/officeart/2005/8/layout/hierarchy1"/>
    <dgm:cxn modelId="{87F71440-D2F4-47F6-9849-24D2AFE02A8C}" type="presParOf" srcId="{55546F1C-D794-409C-B5F2-35694F05584B}" destId="{599A29EA-880F-4AB1-8DA7-D506246FB0B1}" srcOrd="0" destOrd="0" presId="urn:microsoft.com/office/officeart/2005/8/layout/hierarchy1"/>
    <dgm:cxn modelId="{0D8CA304-5082-4FBC-9E3D-ECE0DDAD1900}" type="presParOf" srcId="{55546F1C-D794-409C-B5F2-35694F05584B}" destId="{361115D0-B82C-4BBA-8E5C-EC164410E9DA}" srcOrd="1" destOrd="0" presId="urn:microsoft.com/office/officeart/2005/8/layout/hierarchy1"/>
    <dgm:cxn modelId="{4F246D93-7669-4642-93A9-62A15B0244F2}" type="presParOf" srcId="{92BB44CB-937F-4322-A101-CC769455BBD7}" destId="{717BFD70-F2A9-4813-A3E7-75EAC26B2DAC}" srcOrd="1" destOrd="0" presId="urn:microsoft.com/office/officeart/2005/8/layout/hierarchy1"/>
    <dgm:cxn modelId="{2B462751-9BE4-4BB7-90DA-865A506CE0BD}" type="presParOf" srcId="{717BFD70-F2A9-4813-A3E7-75EAC26B2DAC}" destId="{8E253730-2149-47E6-9D2D-4EF89008A3AF}" srcOrd="0" destOrd="0" presId="urn:microsoft.com/office/officeart/2005/8/layout/hierarchy1"/>
    <dgm:cxn modelId="{E2CAF085-EC33-4BFB-8915-ECF2E5651D4C}" type="presParOf" srcId="{717BFD70-F2A9-4813-A3E7-75EAC26B2DAC}" destId="{869A0DCE-C463-43AC-9C9A-CF4151C4642E}" srcOrd="1" destOrd="0" presId="urn:microsoft.com/office/officeart/2005/8/layout/hierarchy1"/>
    <dgm:cxn modelId="{06EEDE08-0F44-40FA-8154-CCAC87B1DFB5}" type="presParOf" srcId="{869A0DCE-C463-43AC-9C9A-CF4151C4642E}" destId="{E6EA999A-DB9E-4F17-B496-9FFCADA1F7F5}" srcOrd="0" destOrd="0" presId="urn:microsoft.com/office/officeart/2005/8/layout/hierarchy1"/>
    <dgm:cxn modelId="{03AC1AC4-B172-437F-8606-77331A61FB11}" type="presParOf" srcId="{E6EA999A-DB9E-4F17-B496-9FFCADA1F7F5}" destId="{985728B8-127B-4B70-8950-E44A21D72BB1}" srcOrd="0" destOrd="0" presId="urn:microsoft.com/office/officeart/2005/8/layout/hierarchy1"/>
    <dgm:cxn modelId="{2F186E21-0411-4692-93D9-E85E7B8ACE39}" type="presParOf" srcId="{E6EA999A-DB9E-4F17-B496-9FFCADA1F7F5}" destId="{480F1CFA-B78E-4F33-B365-A5289041B39A}" srcOrd="1" destOrd="0" presId="urn:microsoft.com/office/officeart/2005/8/layout/hierarchy1"/>
    <dgm:cxn modelId="{2EA8C2DA-B342-444D-BD7F-69C77C8719DC}" type="presParOf" srcId="{869A0DCE-C463-43AC-9C9A-CF4151C4642E}" destId="{B0EBC3DF-B984-483B-8DF0-CF274A805BF4}" srcOrd="1" destOrd="0" presId="urn:microsoft.com/office/officeart/2005/8/layout/hierarchy1"/>
    <dgm:cxn modelId="{81C34F93-6FBF-4FD9-B8E4-C96113D03022}" type="presParOf" srcId="{717BFD70-F2A9-4813-A3E7-75EAC26B2DAC}" destId="{0E81BE91-9E6F-4C5E-A9DD-0851B25DA7AC}" srcOrd="2" destOrd="0" presId="urn:microsoft.com/office/officeart/2005/8/layout/hierarchy1"/>
    <dgm:cxn modelId="{8B409E53-D1E3-42FC-8695-C251A8401188}" type="presParOf" srcId="{717BFD70-F2A9-4813-A3E7-75EAC26B2DAC}" destId="{6E72ADB2-81CE-40F8-A976-2F88983D9C82}" srcOrd="3" destOrd="0" presId="urn:microsoft.com/office/officeart/2005/8/layout/hierarchy1"/>
    <dgm:cxn modelId="{98BDEE01-8989-4492-89E5-E381E1B461BD}" type="presParOf" srcId="{6E72ADB2-81CE-40F8-A976-2F88983D9C82}" destId="{2DC47197-2E4E-44AF-BCF0-947CF5A513B7}" srcOrd="0" destOrd="0" presId="urn:microsoft.com/office/officeart/2005/8/layout/hierarchy1"/>
    <dgm:cxn modelId="{F8358C4A-B87E-4473-899C-04A784680A54}" type="presParOf" srcId="{2DC47197-2E4E-44AF-BCF0-947CF5A513B7}" destId="{3830A2D3-8BFA-4F56-A9C4-50A3887EBFE3}" srcOrd="0" destOrd="0" presId="urn:microsoft.com/office/officeart/2005/8/layout/hierarchy1"/>
    <dgm:cxn modelId="{3A2DEECD-19C8-4DE9-B232-A18DABEF93AD}" type="presParOf" srcId="{2DC47197-2E4E-44AF-BCF0-947CF5A513B7}" destId="{7C348B3A-F1D7-401C-A28E-C03B93F8E537}" srcOrd="1" destOrd="0" presId="urn:microsoft.com/office/officeart/2005/8/layout/hierarchy1"/>
    <dgm:cxn modelId="{20CCBEF4-D1AA-46C0-A4FB-1176EE955654}" type="presParOf" srcId="{6E72ADB2-81CE-40F8-A976-2F88983D9C82}" destId="{FCA2E771-2BCB-4A8A-977C-50C0E69C05B2}" srcOrd="1" destOrd="0" presId="urn:microsoft.com/office/officeart/2005/8/layout/hierarchy1"/>
    <dgm:cxn modelId="{E11C33E9-874D-47E3-B429-474D7265490D}" type="presParOf" srcId="{717BFD70-F2A9-4813-A3E7-75EAC26B2DAC}" destId="{782E9C19-E8FD-45BA-9A18-E0BFC747B7DD}" srcOrd="4" destOrd="0" presId="urn:microsoft.com/office/officeart/2005/8/layout/hierarchy1"/>
    <dgm:cxn modelId="{2E0389A8-150F-4732-9355-2539B534C375}" type="presParOf" srcId="{717BFD70-F2A9-4813-A3E7-75EAC26B2DAC}" destId="{9A35079D-2002-4597-80E0-C5216DAA808E}" srcOrd="5" destOrd="0" presId="urn:microsoft.com/office/officeart/2005/8/layout/hierarchy1"/>
    <dgm:cxn modelId="{6B8560D5-A00D-4013-94C9-7E4B2E9C39E9}" type="presParOf" srcId="{9A35079D-2002-4597-80E0-C5216DAA808E}" destId="{89DD341B-3DE6-428F-BFC3-E56403677C2E}" srcOrd="0" destOrd="0" presId="urn:microsoft.com/office/officeart/2005/8/layout/hierarchy1"/>
    <dgm:cxn modelId="{3F944FD3-44B4-4533-88B8-37D370750B8F}" type="presParOf" srcId="{89DD341B-3DE6-428F-BFC3-E56403677C2E}" destId="{AB9D680C-11D1-4BAD-A764-06B949B653FF}" srcOrd="0" destOrd="0" presId="urn:microsoft.com/office/officeart/2005/8/layout/hierarchy1"/>
    <dgm:cxn modelId="{6D2EF28D-8273-4ED7-8E55-067646148EEF}" type="presParOf" srcId="{89DD341B-3DE6-428F-BFC3-E56403677C2E}" destId="{E3847953-60FB-4A1F-9D3C-D1D4FD05358B}" srcOrd="1" destOrd="0" presId="urn:microsoft.com/office/officeart/2005/8/layout/hierarchy1"/>
    <dgm:cxn modelId="{9028F082-6853-4BF3-8A1C-B18827777021}" type="presParOf" srcId="{9A35079D-2002-4597-80E0-C5216DAA808E}" destId="{A201D042-0D38-4D64-9328-F97BEFD50D31}" srcOrd="1" destOrd="0" presId="urn:microsoft.com/office/officeart/2005/8/layout/hierarchy1"/>
    <dgm:cxn modelId="{B2E9435E-45FB-4760-A7C6-255B5D081B56}" type="presParOf" srcId="{A201D042-0D38-4D64-9328-F97BEFD50D31}" destId="{5D4F313E-A1B2-41EB-B8BC-8A8DF35939A5}" srcOrd="0" destOrd="0" presId="urn:microsoft.com/office/officeart/2005/8/layout/hierarchy1"/>
    <dgm:cxn modelId="{21C0889A-8295-4D33-AEFB-A75EBF288C8A}" type="presParOf" srcId="{A201D042-0D38-4D64-9328-F97BEFD50D31}" destId="{0F6BB93A-3D6A-4436-950C-3560C9DFDF74}" srcOrd="1" destOrd="0" presId="urn:microsoft.com/office/officeart/2005/8/layout/hierarchy1"/>
    <dgm:cxn modelId="{FF70D5F9-6E09-42D3-A367-B4228CF2DFEB}" type="presParOf" srcId="{0F6BB93A-3D6A-4436-950C-3560C9DFDF74}" destId="{536735BA-884B-4C74-B885-5AE62FEDFCC3}" srcOrd="0" destOrd="0" presId="urn:microsoft.com/office/officeart/2005/8/layout/hierarchy1"/>
    <dgm:cxn modelId="{8BA421DC-C802-41A2-A6AD-BCA125687BC3}" type="presParOf" srcId="{536735BA-884B-4C74-B885-5AE62FEDFCC3}" destId="{EE295B65-FD22-4881-8591-8A6F146696B9}" srcOrd="0" destOrd="0" presId="urn:microsoft.com/office/officeart/2005/8/layout/hierarchy1"/>
    <dgm:cxn modelId="{CDE9F838-4A53-4D9B-AAB7-1C1C34DE9C63}" type="presParOf" srcId="{536735BA-884B-4C74-B885-5AE62FEDFCC3}" destId="{9537B681-38B7-4995-B647-BFFCC29DB73F}" srcOrd="1" destOrd="0" presId="urn:microsoft.com/office/officeart/2005/8/layout/hierarchy1"/>
    <dgm:cxn modelId="{331E7169-4BAC-46EF-BFBD-A1D34AB7CD13}" type="presParOf" srcId="{0F6BB93A-3D6A-4436-950C-3560C9DFDF74}" destId="{A888CAE6-D891-4FE6-B0A4-40B839AA0D76}" srcOrd="1" destOrd="0" presId="urn:microsoft.com/office/officeart/2005/8/layout/hierarchy1"/>
    <dgm:cxn modelId="{73B4D452-5CD8-45A0-9E6F-E99A00C785B6}" type="presParOf" srcId="{A888CAE6-D891-4FE6-B0A4-40B839AA0D76}" destId="{FF029C84-8ACC-4D33-8DC8-7A44643F54D7}" srcOrd="0" destOrd="0" presId="urn:microsoft.com/office/officeart/2005/8/layout/hierarchy1"/>
    <dgm:cxn modelId="{C2D5633B-FF58-4652-B709-EA9EF28A5F97}" type="presParOf" srcId="{A888CAE6-D891-4FE6-B0A4-40B839AA0D76}" destId="{44E2461C-61AD-4489-BC13-696A694967E2}" srcOrd="1" destOrd="0" presId="urn:microsoft.com/office/officeart/2005/8/layout/hierarchy1"/>
    <dgm:cxn modelId="{CB03415F-0292-47E6-92AA-A1940A365C29}" type="presParOf" srcId="{44E2461C-61AD-4489-BC13-696A694967E2}" destId="{ECEEC411-4DCE-4FAF-974A-DE63B8F0CD30}" srcOrd="0" destOrd="0" presId="urn:microsoft.com/office/officeart/2005/8/layout/hierarchy1"/>
    <dgm:cxn modelId="{7CF50DF7-7D58-47FE-BB32-2D72E674DA14}" type="presParOf" srcId="{ECEEC411-4DCE-4FAF-974A-DE63B8F0CD30}" destId="{A601181E-2904-4989-AE29-FF12B2E2149F}" srcOrd="0" destOrd="0" presId="urn:microsoft.com/office/officeart/2005/8/layout/hierarchy1"/>
    <dgm:cxn modelId="{2243501C-3FD3-4084-A016-CD5EF7801781}" type="presParOf" srcId="{ECEEC411-4DCE-4FAF-974A-DE63B8F0CD30}" destId="{3775A01A-4418-4404-8E9B-F53BDA6E4C73}" srcOrd="1" destOrd="0" presId="urn:microsoft.com/office/officeart/2005/8/layout/hierarchy1"/>
    <dgm:cxn modelId="{895A4BF8-6E62-4E66-AA91-E736BFC8954A}" type="presParOf" srcId="{44E2461C-61AD-4489-BC13-696A694967E2}" destId="{67C3AF89-1CBB-4CF9-8546-C2C4C7707072}" srcOrd="1" destOrd="0" presId="urn:microsoft.com/office/officeart/2005/8/layout/hierarchy1"/>
    <dgm:cxn modelId="{B30EC192-8BE5-4DDA-862E-BE0C736D5541}" type="presParOf" srcId="{67C3AF89-1CBB-4CF9-8546-C2C4C7707072}" destId="{1044F0DC-E993-4CC0-B589-79ED0F1C4D7F}" srcOrd="0" destOrd="0" presId="urn:microsoft.com/office/officeart/2005/8/layout/hierarchy1"/>
    <dgm:cxn modelId="{DFC81D36-B989-416B-A8B8-5C36360E6F92}" type="presParOf" srcId="{67C3AF89-1CBB-4CF9-8546-C2C4C7707072}" destId="{B0C4522A-488C-4D3F-BC11-DB91184B3DAD}" srcOrd="1" destOrd="0" presId="urn:microsoft.com/office/officeart/2005/8/layout/hierarchy1"/>
    <dgm:cxn modelId="{0C46D54B-CB44-4427-A69F-4655808EEF75}" type="presParOf" srcId="{B0C4522A-488C-4D3F-BC11-DB91184B3DAD}" destId="{67D58351-96EE-4653-9D11-929FABE84A2E}" srcOrd="0" destOrd="0" presId="urn:microsoft.com/office/officeart/2005/8/layout/hierarchy1"/>
    <dgm:cxn modelId="{BAC01F31-0822-4B31-9754-506C8E29B054}" type="presParOf" srcId="{67D58351-96EE-4653-9D11-929FABE84A2E}" destId="{F4F865EA-3CB7-4E1F-88D0-2C8D928341E1}" srcOrd="0" destOrd="0" presId="urn:microsoft.com/office/officeart/2005/8/layout/hierarchy1"/>
    <dgm:cxn modelId="{D9ED0C29-3414-4AD8-A224-DF2A0A3EE1AE}" type="presParOf" srcId="{67D58351-96EE-4653-9D11-929FABE84A2E}" destId="{D022C9B0-4C36-424D-A944-B4833C41512E}" srcOrd="1" destOrd="0" presId="urn:microsoft.com/office/officeart/2005/8/layout/hierarchy1"/>
    <dgm:cxn modelId="{117908FF-0DD1-4383-8B18-9DD397BB6E79}" type="presParOf" srcId="{B0C4522A-488C-4D3F-BC11-DB91184B3DAD}" destId="{93002E83-254F-4605-A162-D48C5E7B3BDB}" srcOrd="1" destOrd="0" presId="urn:microsoft.com/office/officeart/2005/8/layout/hierarchy1"/>
    <dgm:cxn modelId="{8DAC20FA-5124-46E5-B10F-BA4F1751799A}" type="presParOf" srcId="{93002E83-254F-4605-A162-D48C5E7B3BDB}" destId="{4CB191C6-72C5-452D-B551-8FE1EFECF7CE}" srcOrd="0" destOrd="0" presId="urn:microsoft.com/office/officeart/2005/8/layout/hierarchy1"/>
    <dgm:cxn modelId="{9F0B4953-60D9-4321-BBC0-14BCBD4794A5}" type="presParOf" srcId="{93002E83-254F-4605-A162-D48C5E7B3BDB}" destId="{810CE5AC-5FDC-46B6-9DD2-2E87FFAA2E06}" srcOrd="1" destOrd="0" presId="urn:microsoft.com/office/officeart/2005/8/layout/hierarchy1"/>
    <dgm:cxn modelId="{55CD8C00-A78D-495D-9735-2D52B47CB746}" type="presParOf" srcId="{810CE5AC-5FDC-46B6-9DD2-2E87FFAA2E06}" destId="{74C2AD56-61F9-4DBF-8C25-0E6F47CCE19F}" srcOrd="0" destOrd="0" presId="urn:microsoft.com/office/officeart/2005/8/layout/hierarchy1"/>
    <dgm:cxn modelId="{16F89BDB-97A8-4769-965B-3381A910C3EB}" type="presParOf" srcId="{74C2AD56-61F9-4DBF-8C25-0E6F47CCE19F}" destId="{DFB537BF-AF0F-4E75-9DFC-AA7767637157}" srcOrd="0" destOrd="0" presId="urn:microsoft.com/office/officeart/2005/8/layout/hierarchy1"/>
    <dgm:cxn modelId="{11378ECF-B836-4814-AB27-F6598EE8E1A5}" type="presParOf" srcId="{74C2AD56-61F9-4DBF-8C25-0E6F47CCE19F}" destId="{FE2448F2-5E56-4A6B-8A72-C997AADEE87C}" srcOrd="1" destOrd="0" presId="urn:microsoft.com/office/officeart/2005/8/layout/hierarchy1"/>
    <dgm:cxn modelId="{65CD636A-F39F-4B9C-A81E-AA77DA2A6F4A}" type="presParOf" srcId="{810CE5AC-5FDC-46B6-9DD2-2E87FFAA2E06}" destId="{6B2B40EB-082C-4FC0-A86E-C56C27025645}" srcOrd="1" destOrd="0" presId="urn:microsoft.com/office/officeart/2005/8/layout/hierarchy1"/>
    <dgm:cxn modelId="{56B6889A-8BDD-4BE6-9647-95BA11965535}" type="presParOf" srcId="{A888CAE6-D891-4FE6-B0A4-40B839AA0D76}" destId="{435E9D50-43CC-49C1-AE3D-E55A414BC8B3}" srcOrd="2" destOrd="0" presId="urn:microsoft.com/office/officeart/2005/8/layout/hierarchy1"/>
    <dgm:cxn modelId="{8457A374-B91D-4EED-A0E8-1042852AB158}" type="presParOf" srcId="{A888CAE6-D891-4FE6-B0A4-40B839AA0D76}" destId="{924D8296-06CB-4F78-AB48-CB5F90D2272E}" srcOrd="3" destOrd="0" presId="urn:microsoft.com/office/officeart/2005/8/layout/hierarchy1"/>
    <dgm:cxn modelId="{753D4F7F-8254-43EE-A483-77C34684AA7D}" type="presParOf" srcId="{924D8296-06CB-4F78-AB48-CB5F90D2272E}" destId="{C514BCE8-AF9A-4DB8-B272-C5F9EBBDD613}" srcOrd="0" destOrd="0" presId="urn:microsoft.com/office/officeart/2005/8/layout/hierarchy1"/>
    <dgm:cxn modelId="{34565F73-09B8-4209-B49F-61E12B29E6DE}" type="presParOf" srcId="{C514BCE8-AF9A-4DB8-B272-C5F9EBBDD613}" destId="{8F810292-4D48-4137-A77E-72D450719720}" srcOrd="0" destOrd="0" presId="urn:microsoft.com/office/officeart/2005/8/layout/hierarchy1"/>
    <dgm:cxn modelId="{F13722E9-B3DF-4BE6-8A90-48CA74B0EC3F}" type="presParOf" srcId="{C514BCE8-AF9A-4DB8-B272-C5F9EBBDD613}" destId="{AD158114-CCBF-442E-9C92-9DE5E754F988}" srcOrd="1" destOrd="0" presId="urn:microsoft.com/office/officeart/2005/8/layout/hierarchy1"/>
    <dgm:cxn modelId="{365D52C2-E4AF-4DD1-AE83-6502C9E88628}" type="presParOf" srcId="{924D8296-06CB-4F78-AB48-CB5F90D2272E}" destId="{F75B09D9-E0D7-43CD-BDC1-FDC79E03B092}" srcOrd="1" destOrd="0" presId="urn:microsoft.com/office/officeart/2005/8/layout/hierarchy1"/>
    <dgm:cxn modelId="{59CC031A-FF7D-4C45-8D88-11C27CA8F2CD}" type="presParOf" srcId="{A888CAE6-D891-4FE6-B0A4-40B839AA0D76}" destId="{F2E7665F-0C28-4C17-A54F-1845FB1C7AED}" srcOrd="4" destOrd="0" presId="urn:microsoft.com/office/officeart/2005/8/layout/hierarchy1"/>
    <dgm:cxn modelId="{99B2DBFB-6FA1-4AC2-8101-69383277DE8E}" type="presParOf" srcId="{A888CAE6-D891-4FE6-B0A4-40B839AA0D76}" destId="{DEDE2DE9-189B-4731-9FBD-B3839B3AAA00}" srcOrd="5" destOrd="0" presId="urn:microsoft.com/office/officeart/2005/8/layout/hierarchy1"/>
    <dgm:cxn modelId="{350EA7D5-F60A-4EC8-99F4-06E360F28DBB}" type="presParOf" srcId="{DEDE2DE9-189B-4731-9FBD-B3839B3AAA00}" destId="{4DAD0333-EA89-43C5-A5B2-E22ABF8183B9}" srcOrd="0" destOrd="0" presId="urn:microsoft.com/office/officeart/2005/8/layout/hierarchy1"/>
    <dgm:cxn modelId="{0B72F576-4221-43D2-84D0-EF452CDBC77F}" type="presParOf" srcId="{4DAD0333-EA89-43C5-A5B2-E22ABF8183B9}" destId="{E78B6A93-9313-4657-A2A1-9B0A5315064A}" srcOrd="0" destOrd="0" presId="urn:microsoft.com/office/officeart/2005/8/layout/hierarchy1"/>
    <dgm:cxn modelId="{FEFADAF1-C0B2-45B8-9C4B-AE27B79ECF8D}" type="presParOf" srcId="{4DAD0333-EA89-43C5-A5B2-E22ABF8183B9}" destId="{61F06710-82A0-43B5-A5DA-2867AA4B8296}" srcOrd="1" destOrd="0" presId="urn:microsoft.com/office/officeart/2005/8/layout/hierarchy1"/>
    <dgm:cxn modelId="{923F1DD9-4726-48A5-B4CC-CCAD0233145B}" type="presParOf" srcId="{DEDE2DE9-189B-4731-9FBD-B3839B3AAA00}" destId="{7FD9E9D0-5AD6-4248-8956-5FD670B05B2E}" srcOrd="1" destOrd="0" presId="urn:microsoft.com/office/officeart/2005/8/layout/hierarchy1"/>
    <dgm:cxn modelId="{4DA577BB-BF21-4BEA-AC25-75BE2718DD76}" type="presParOf" srcId="{7FD9E9D0-5AD6-4248-8956-5FD670B05B2E}" destId="{4B05C673-10D0-4A7A-8A60-78F32607868A}" srcOrd="0" destOrd="0" presId="urn:microsoft.com/office/officeart/2005/8/layout/hierarchy1"/>
    <dgm:cxn modelId="{5B091E52-8B43-4F53-8741-27380DDEB92A}" type="presParOf" srcId="{7FD9E9D0-5AD6-4248-8956-5FD670B05B2E}" destId="{64877601-607B-4A86-8C72-CDDFD86F9501}" srcOrd="1" destOrd="0" presId="urn:microsoft.com/office/officeart/2005/8/layout/hierarchy1"/>
    <dgm:cxn modelId="{3A0EB327-EB7D-4580-974D-2B6DD1342276}" type="presParOf" srcId="{64877601-607B-4A86-8C72-CDDFD86F9501}" destId="{C03CDA6D-7B0E-4D3E-9503-989E78737653}" srcOrd="0" destOrd="0" presId="urn:microsoft.com/office/officeart/2005/8/layout/hierarchy1"/>
    <dgm:cxn modelId="{5417FC01-D8FB-41B8-B2A9-E0D229D6B137}" type="presParOf" srcId="{C03CDA6D-7B0E-4D3E-9503-989E78737653}" destId="{B4E2FD27-82A9-4873-A665-32B007692AA8}" srcOrd="0" destOrd="0" presId="urn:microsoft.com/office/officeart/2005/8/layout/hierarchy1"/>
    <dgm:cxn modelId="{2433E33D-F200-4995-A8AB-629D54E2B9DA}" type="presParOf" srcId="{C03CDA6D-7B0E-4D3E-9503-989E78737653}" destId="{85926D70-AC3E-4DC0-B8B1-70D8C039A4D3}" srcOrd="1" destOrd="0" presId="urn:microsoft.com/office/officeart/2005/8/layout/hierarchy1"/>
    <dgm:cxn modelId="{2EB0A02C-3242-4F79-8977-30851139727C}" type="presParOf" srcId="{64877601-607B-4A86-8C72-CDDFD86F9501}" destId="{D4B94EBA-05E3-4271-9E74-915CCF4C7EAB}" srcOrd="1" destOrd="0" presId="urn:microsoft.com/office/officeart/2005/8/layout/hierarchy1"/>
    <dgm:cxn modelId="{411B571E-9F7D-47D4-9A62-8172A24E424E}" type="presParOf" srcId="{D4B94EBA-05E3-4271-9E74-915CCF4C7EAB}" destId="{3A4A4C62-B958-4A32-A65D-2F6B6C01CDC0}" srcOrd="0" destOrd="0" presId="urn:microsoft.com/office/officeart/2005/8/layout/hierarchy1"/>
    <dgm:cxn modelId="{3FEC563B-F3B8-47EA-BB78-D9E94AB6A5BD}" type="presParOf" srcId="{D4B94EBA-05E3-4271-9E74-915CCF4C7EAB}" destId="{D25E40F4-99F7-4F78-BEFC-CB0E03C7E691}" srcOrd="1" destOrd="0" presId="urn:microsoft.com/office/officeart/2005/8/layout/hierarchy1"/>
    <dgm:cxn modelId="{134A2B24-47C3-4DD8-9D0A-E0B2AC83252D}" type="presParOf" srcId="{D25E40F4-99F7-4F78-BEFC-CB0E03C7E691}" destId="{9584FA81-B3D8-4357-810F-67FB546F7FB3}" srcOrd="0" destOrd="0" presId="urn:microsoft.com/office/officeart/2005/8/layout/hierarchy1"/>
    <dgm:cxn modelId="{9CB15EE1-DB17-488E-8F95-D9ACCDD534B5}" type="presParOf" srcId="{9584FA81-B3D8-4357-810F-67FB546F7FB3}" destId="{BF87B27C-3962-442B-BC22-A2DDE39E0F3D}" srcOrd="0" destOrd="0" presId="urn:microsoft.com/office/officeart/2005/8/layout/hierarchy1"/>
    <dgm:cxn modelId="{E0AAE7DD-5C70-49B5-B854-0D532C0EB37D}" type="presParOf" srcId="{9584FA81-B3D8-4357-810F-67FB546F7FB3}" destId="{6ECED186-82FA-498F-BE23-722F852CF7AB}" srcOrd="1" destOrd="0" presId="urn:microsoft.com/office/officeart/2005/8/layout/hierarchy1"/>
    <dgm:cxn modelId="{F752ED4A-BF42-43BB-9A08-3E2B73DA3991}" type="presParOf" srcId="{D25E40F4-99F7-4F78-BEFC-CB0E03C7E691}" destId="{59D19539-B71B-4B4F-A214-1391BF3F2367}" srcOrd="1" destOrd="0" presId="urn:microsoft.com/office/officeart/2005/8/layout/hierarchy1"/>
    <dgm:cxn modelId="{D48A90F1-D7AC-4474-BF83-22DEDF6D8983}" type="presParOf" srcId="{59D19539-B71B-4B4F-A214-1391BF3F2367}" destId="{065B899D-6ED5-4615-AC4D-11562D203D21}" srcOrd="0" destOrd="0" presId="urn:microsoft.com/office/officeart/2005/8/layout/hierarchy1"/>
    <dgm:cxn modelId="{3120C5FD-D272-4695-AB53-4007A097CA9D}" type="presParOf" srcId="{59D19539-B71B-4B4F-A214-1391BF3F2367}" destId="{6F7BDF40-3346-41A4-A44A-19609049B703}" srcOrd="1" destOrd="0" presId="urn:microsoft.com/office/officeart/2005/8/layout/hierarchy1"/>
    <dgm:cxn modelId="{DA6DE15A-5E15-4B2E-A65D-B0DE379ADDFE}" type="presParOf" srcId="{6F7BDF40-3346-41A4-A44A-19609049B703}" destId="{B9926518-4271-4B59-9F65-C0CB61F6B135}" srcOrd="0" destOrd="0" presId="urn:microsoft.com/office/officeart/2005/8/layout/hierarchy1"/>
    <dgm:cxn modelId="{44A95E94-D320-4285-87B4-85643D1AB456}" type="presParOf" srcId="{B9926518-4271-4B59-9F65-C0CB61F6B135}" destId="{FB975199-6F26-40EE-8E60-48B88F6DE6E1}" srcOrd="0" destOrd="0" presId="urn:microsoft.com/office/officeart/2005/8/layout/hierarchy1"/>
    <dgm:cxn modelId="{0C9D10E8-A0FD-415E-9E31-084F604CDBFB}" type="presParOf" srcId="{B9926518-4271-4B59-9F65-C0CB61F6B135}" destId="{13346A1E-AF40-4C40-BC46-40C11FE61BCA}" srcOrd="1" destOrd="0" presId="urn:microsoft.com/office/officeart/2005/8/layout/hierarchy1"/>
    <dgm:cxn modelId="{D521B27D-E7EF-4C36-BD67-821118355EC9}" type="presParOf" srcId="{6F7BDF40-3346-41A4-A44A-19609049B703}" destId="{DBF749C7-4516-40D9-89D7-1B6020D7DAA4}" srcOrd="1" destOrd="0" presId="urn:microsoft.com/office/officeart/2005/8/layout/hierarchy1"/>
    <dgm:cxn modelId="{354B4971-A00E-468F-AB82-A1A01515634F}" type="presParOf" srcId="{DBF749C7-4516-40D9-89D7-1B6020D7DAA4}" destId="{89E84589-3630-4ED7-B4E6-56D5FF69B693}" srcOrd="0" destOrd="0" presId="urn:microsoft.com/office/officeart/2005/8/layout/hierarchy1"/>
    <dgm:cxn modelId="{1D9992C0-04E6-4657-B985-D58DAA8F948E}" type="presParOf" srcId="{DBF749C7-4516-40D9-89D7-1B6020D7DAA4}" destId="{1BAE72B7-0F08-4C52-BC36-705AAD1EA0AD}" srcOrd="1" destOrd="0" presId="urn:microsoft.com/office/officeart/2005/8/layout/hierarchy1"/>
    <dgm:cxn modelId="{9B82463E-DB39-44B4-A7B5-4FE596ECDBAA}" type="presParOf" srcId="{1BAE72B7-0F08-4C52-BC36-705AAD1EA0AD}" destId="{E9A1707C-6566-4ED7-97E4-AF4A52A4B9BC}" srcOrd="0" destOrd="0" presId="urn:microsoft.com/office/officeart/2005/8/layout/hierarchy1"/>
    <dgm:cxn modelId="{7638AB67-292A-4EA6-8401-43B2A4A00526}" type="presParOf" srcId="{E9A1707C-6566-4ED7-97E4-AF4A52A4B9BC}" destId="{9DB07BB8-1EE5-4BD6-B99E-6791435440FF}" srcOrd="0" destOrd="0" presId="urn:microsoft.com/office/officeart/2005/8/layout/hierarchy1"/>
    <dgm:cxn modelId="{E51299FA-56E7-49CC-AC74-9598495FB96F}" type="presParOf" srcId="{E9A1707C-6566-4ED7-97E4-AF4A52A4B9BC}" destId="{C8E87819-5F20-4516-85EF-157F0C4D2C94}" srcOrd="1" destOrd="0" presId="urn:microsoft.com/office/officeart/2005/8/layout/hierarchy1"/>
    <dgm:cxn modelId="{652440B1-433F-4957-A85B-9C33435E63C3}" type="presParOf" srcId="{1BAE72B7-0F08-4C52-BC36-705AAD1EA0AD}" destId="{8ADF4E76-700F-4C05-AFF7-EDB64AF59FC7}" srcOrd="1" destOrd="0" presId="urn:microsoft.com/office/officeart/2005/8/layout/hierarchy1"/>
    <dgm:cxn modelId="{3E74102B-F007-4936-8BF8-DCC638D2B8EE}" type="presParOf" srcId="{8ADF4E76-700F-4C05-AFF7-EDB64AF59FC7}" destId="{C0C05B13-2B8C-4522-8445-5696B75EA1E7}" srcOrd="0" destOrd="0" presId="urn:microsoft.com/office/officeart/2005/8/layout/hierarchy1"/>
    <dgm:cxn modelId="{ADEAC726-8042-47F9-9DC4-1342607C3D0F}" type="presParOf" srcId="{8ADF4E76-700F-4C05-AFF7-EDB64AF59FC7}" destId="{5BF0AC01-32BD-4BE4-8EF6-7708F8D1FF23}" srcOrd="1" destOrd="0" presId="urn:microsoft.com/office/officeart/2005/8/layout/hierarchy1"/>
    <dgm:cxn modelId="{362AEF2B-2BD9-4DC6-9E80-0D66FB20D288}" type="presParOf" srcId="{5BF0AC01-32BD-4BE4-8EF6-7708F8D1FF23}" destId="{97BB9015-03A6-423D-81E2-77ADA74BD53F}" srcOrd="0" destOrd="0" presId="urn:microsoft.com/office/officeart/2005/8/layout/hierarchy1"/>
    <dgm:cxn modelId="{E9DB0A2A-8065-4BC8-9F6E-50C77641EF5D}" type="presParOf" srcId="{97BB9015-03A6-423D-81E2-77ADA74BD53F}" destId="{90305F09-7473-42B6-BBCA-3EFC97F24213}" srcOrd="0" destOrd="0" presId="urn:microsoft.com/office/officeart/2005/8/layout/hierarchy1"/>
    <dgm:cxn modelId="{4E35EDA6-5738-4AFF-ADEC-B8127CFFE4C4}" type="presParOf" srcId="{97BB9015-03A6-423D-81E2-77ADA74BD53F}" destId="{78101308-35CC-4C0C-9D97-51FBF9F0898D}" srcOrd="1" destOrd="0" presId="urn:microsoft.com/office/officeart/2005/8/layout/hierarchy1"/>
    <dgm:cxn modelId="{FA0FE489-9696-4E26-B5E2-BC93439D7DA4}" type="presParOf" srcId="{5BF0AC01-32BD-4BE4-8EF6-7708F8D1FF23}" destId="{F6E53DDA-0190-4B2E-BFF1-A4E98EE4EA45}" srcOrd="1" destOrd="0" presId="urn:microsoft.com/office/officeart/2005/8/layout/hierarchy1"/>
    <dgm:cxn modelId="{A65559B7-46C1-4D2D-9679-BB69172E1B61}" type="presParOf" srcId="{F6E53DDA-0190-4B2E-BFF1-A4E98EE4EA45}" destId="{CDCE9B39-FC15-41E2-ACA1-D1C62123FB92}" srcOrd="0" destOrd="0" presId="urn:microsoft.com/office/officeart/2005/8/layout/hierarchy1"/>
    <dgm:cxn modelId="{369ACA8A-0506-4A83-B2B5-375F2342304A}" type="presParOf" srcId="{F6E53DDA-0190-4B2E-BFF1-A4E98EE4EA45}" destId="{BDFA81AD-2F76-4B9D-864C-8631CDF00800}" srcOrd="1" destOrd="0" presId="urn:microsoft.com/office/officeart/2005/8/layout/hierarchy1"/>
    <dgm:cxn modelId="{23B98F66-4BBB-4448-B48A-BD8108C2998B}" type="presParOf" srcId="{BDFA81AD-2F76-4B9D-864C-8631CDF00800}" destId="{DD8D276D-724D-4DC3-837A-50F16573988C}" srcOrd="0" destOrd="0" presId="urn:microsoft.com/office/officeart/2005/8/layout/hierarchy1"/>
    <dgm:cxn modelId="{83A9CF76-BB21-4757-9D52-644ED18C054C}" type="presParOf" srcId="{DD8D276D-724D-4DC3-837A-50F16573988C}" destId="{10B6FC00-6DCA-4B30-9349-E44C8E3F598A}" srcOrd="0" destOrd="0" presId="urn:microsoft.com/office/officeart/2005/8/layout/hierarchy1"/>
    <dgm:cxn modelId="{905ECB5A-4DE1-4ACB-BB22-DDD16AE5569C}" type="presParOf" srcId="{DD8D276D-724D-4DC3-837A-50F16573988C}" destId="{B1B7E3E0-C977-4759-82E4-066053312B21}" srcOrd="1" destOrd="0" presId="urn:microsoft.com/office/officeart/2005/8/layout/hierarchy1"/>
    <dgm:cxn modelId="{F46F5C23-BB7D-432D-8FF4-D05C6EEA3EAF}" type="presParOf" srcId="{BDFA81AD-2F76-4B9D-864C-8631CDF00800}" destId="{D5BD84E1-08F7-4774-AB62-B65269AED76E}" srcOrd="1" destOrd="0" presId="urn:microsoft.com/office/officeart/2005/8/layout/hierarchy1"/>
    <dgm:cxn modelId="{DAB52A36-DA55-445E-91BF-948071112820}" type="presParOf" srcId="{A888CAE6-D891-4FE6-B0A4-40B839AA0D76}" destId="{96FB4835-0FC0-4EC5-B161-4A6D7B58CC92}" srcOrd="6" destOrd="0" presId="urn:microsoft.com/office/officeart/2005/8/layout/hierarchy1"/>
    <dgm:cxn modelId="{902BCB7C-0545-4339-B665-6789042C4B20}" type="presParOf" srcId="{A888CAE6-D891-4FE6-B0A4-40B839AA0D76}" destId="{5FD44876-7667-4775-95D3-9644CC99B4A5}" srcOrd="7" destOrd="0" presId="urn:microsoft.com/office/officeart/2005/8/layout/hierarchy1"/>
    <dgm:cxn modelId="{6F7FC043-CDA2-4421-962B-56B28B938E8E}" type="presParOf" srcId="{5FD44876-7667-4775-95D3-9644CC99B4A5}" destId="{C3003124-588D-4051-A303-495BCBFBC833}" srcOrd="0" destOrd="0" presId="urn:microsoft.com/office/officeart/2005/8/layout/hierarchy1"/>
    <dgm:cxn modelId="{00B8B8A8-AFA9-473C-A52D-E27D495BAE9F}" type="presParOf" srcId="{C3003124-588D-4051-A303-495BCBFBC833}" destId="{7E0C9273-4215-4E4C-B67C-D581ECA05DAC}" srcOrd="0" destOrd="0" presId="urn:microsoft.com/office/officeart/2005/8/layout/hierarchy1"/>
    <dgm:cxn modelId="{6C4C573A-717D-45A7-8FD1-67F206AAE255}" type="presParOf" srcId="{C3003124-588D-4051-A303-495BCBFBC833}" destId="{D8A235C0-58CE-4F56-900D-EDA04046B77B}" srcOrd="1" destOrd="0" presId="urn:microsoft.com/office/officeart/2005/8/layout/hierarchy1"/>
    <dgm:cxn modelId="{B4A40D00-462A-4B14-A364-4FB9DBFC9C0F}" type="presParOf" srcId="{5FD44876-7667-4775-95D3-9644CC99B4A5}" destId="{4052D89B-0825-4AC9-A307-5C0AD09838D9}" srcOrd="1" destOrd="0" presId="urn:microsoft.com/office/officeart/2005/8/layout/hierarchy1"/>
    <dgm:cxn modelId="{6DF7001D-96B3-485B-8E68-ED158E2AFB2F}" type="presParOf" srcId="{4052D89B-0825-4AC9-A307-5C0AD09838D9}" destId="{5D7E1A65-D9B6-4FE5-BFA4-64B7396417D6}" srcOrd="0" destOrd="0" presId="urn:microsoft.com/office/officeart/2005/8/layout/hierarchy1"/>
    <dgm:cxn modelId="{C92C59B0-4C7E-4AE8-AC09-BF5E424C5BEF}" type="presParOf" srcId="{4052D89B-0825-4AC9-A307-5C0AD09838D9}" destId="{0F247ED7-7303-44D8-A664-2A0D42106C44}" srcOrd="1" destOrd="0" presId="urn:microsoft.com/office/officeart/2005/8/layout/hierarchy1"/>
    <dgm:cxn modelId="{B18AC73F-439C-4877-97FD-1F203A34188F}" type="presParOf" srcId="{0F247ED7-7303-44D8-A664-2A0D42106C44}" destId="{98981CF3-8662-4181-8433-CD0CEE15C6C4}" srcOrd="0" destOrd="0" presId="urn:microsoft.com/office/officeart/2005/8/layout/hierarchy1"/>
    <dgm:cxn modelId="{FD130672-58FF-43B0-A587-ECC675FA9A17}" type="presParOf" srcId="{98981CF3-8662-4181-8433-CD0CEE15C6C4}" destId="{42ED2BD9-2DC9-4692-8E8D-FA51776BDBA4}" srcOrd="0" destOrd="0" presId="urn:microsoft.com/office/officeart/2005/8/layout/hierarchy1"/>
    <dgm:cxn modelId="{331903AC-CB00-4E31-AFDA-2D2517FDDB3F}" type="presParOf" srcId="{98981CF3-8662-4181-8433-CD0CEE15C6C4}" destId="{D35A61E6-84DF-4146-82F4-E8D266F1849D}" srcOrd="1" destOrd="0" presId="urn:microsoft.com/office/officeart/2005/8/layout/hierarchy1"/>
    <dgm:cxn modelId="{68052042-145C-4469-B9A2-5D9759CABC7C}" type="presParOf" srcId="{0F247ED7-7303-44D8-A664-2A0D42106C44}" destId="{24DB5AE4-0136-4CFD-AFF0-6E97740F197A}" srcOrd="1" destOrd="0" presId="urn:microsoft.com/office/officeart/2005/8/layout/hierarchy1"/>
    <dgm:cxn modelId="{E6278C7E-C8AB-4763-A18E-A16E54B67F63}" type="presParOf" srcId="{24DB5AE4-0136-4CFD-AFF0-6E97740F197A}" destId="{E6A3846C-1EAA-4489-985B-421385271972}" srcOrd="0" destOrd="0" presId="urn:microsoft.com/office/officeart/2005/8/layout/hierarchy1"/>
    <dgm:cxn modelId="{44BCAF0B-2608-42DF-81B9-355F1E0E4E27}" type="presParOf" srcId="{24DB5AE4-0136-4CFD-AFF0-6E97740F197A}" destId="{72D7BE93-3F17-4AEC-AE68-0EA2375B5805}" srcOrd="1" destOrd="0" presId="urn:microsoft.com/office/officeart/2005/8/layout/hierarchy1"/>
    <dgm:cxn modelId="{43E3E66E-B27C-4D72-9968-A6A977CBD629}" type="presParOf" srcId="{72D7BE93-3F17-4AEC-AE68-0EA2375B5805}" destId="{7E501FF9-D4B9-4BC7-8B1B-EDBA4DC5C159}" srcOrd="0" destOrd="0" presId="urn:microsoft.com/office/officeart/2005/8/layout/hierarchy1"/>
    <dgm:cxn modelId="{9E3DD514-D076-4CEF-B449-F334408CE61D}" type="presParOf" srcId="{7E501FF9-D4B9-4BC7-8B1B-EDBA4DC5C159}" destId="{99533BEB-A059-4F4D-BB74-F26C7981E7A5}" srcOrd="0" destOrd="0" presId="urn:microsoft.com/office/officeart/2005/8/layout/hierarchy1"/>
    <dgm:cxn modelId="{96906B35-9C4E-4C4F-A0B5-3BC2355F8018}" type="presParOf" srcId="{7E501FF9-D4B9-4BC7-8B1B-EDBA4DC5C159}" destId="{75C074A4-55CE-49F6-AFC5-7DE85CDC196C}" srcOrd="1" destOrd="0" presId="urn:microsoft.com/office/officeart/2005/8/layout/hierarchy1"/>
    <dgm:cxn modelId="{103731C1-EAC5-4D97-86A5-CD8FBBCF9A24}" type="presParOf" srcId="{72D7BE93-3F17-4AEC-AE68-0EA2375B5805}" destId="{C4DE926B-65B2-454A-9B5E-9C4797D1EBC3}" srcOrd="1" destOrd="0" presId="urn:microsoft.com/office/officeart/2005/8/layout/hierarchy1"/>
    <dgm:cxn modelId="{30C6234D-25D6-4332-8571-7F898A220BBF}" type="presParOf" srcId="{A888CAE6-D891-4FE6-B0A4-40B839AA0D76}" destId="{199B1163-C5C9-412D-B06C-EF22BD8D37AE}" srcOrd="8" destOrd="0" presId="urn:microsoft.com/office/officeart/2005/8/layout/hierarchy1"/>
    <dgm:cxn modelId="{CC65314C-A913-4A55-B9F9-5D6307A33B3B}" type="presParOf" srcId="{A888CAE6-D891-4FE6-B0A4-40B839AA0D76}" destId="{89F72521-49DC-4DCB-8EBB-37C9F233DBEC}" srcOrd="9" destOrd="0" presId="urn:microsoft.com/office/officeart/2005/8/layout/hierarchy1"/>
    <dgm:cxn modelId="{13CBD2E4-A461-4DD6-A84B-4C422E3E8F79}" type="presParOf" srcId="{89F72521-49DC-4DCB-8EBB-37C9F233DBEC}" destId="{CDEC5724-1FAA-4D43-800F-1AAE22A61585}" srcOrd="0" destOrd="0" presId="urn:microsoft.com/office/officeart/2005/8/layout/hierarchy1"/>
    <dgm:cxn modelId="{4FBB7CCD-714A-4B73-835A-7FA6463F6824}" type="presParOf" srcId="{CDEC5724-1FAA-4D43-800F-1AAE22A61585}" destId="{A7B41624-77FE-40C3-B9CB-55426532D3FE}" srcOrd="0" destOrd="0" presId="urn:microsoft.com/office/officeart/2005/8/layout/hierarchy1"/>
    <dgm:cxn modelId="{25D50F4E-F44E-4884-9104-F9A5AF86425C}" type="presParOf" srcId="{CDEC5724-1FAA-4D43-800F-1AAE22A61585}" destId="{E18BE302-FDC2-4346-ACF3-AB06A2D623F7}" srcOrd="1" destOrd="0" presId="urn:microsoft.com/office/officeart/2005/8/layout/hierarchy1"/>
    <dgm:cxn modelId="{CBED3E76-680F-4BBC-8859-7DD40E82C414}" type="presParOf" srcId="{89F72521-49DC-4DCB-8EBB-37C9F233DBEC}" destId="{CCCD3A80-C98A-4BC7-9C49-6142ECB03EB6}" srcOrd="1" destOrd="0" presId="urn:microsoft.com/office/officeart/2005/8/layout/hierarchy1"/>
    <dgm:cxn modelId="{6E4303F6-F64E-4E97-8F10-4108A243186E}" type="presParOf" srcId="{A888CAE6-D891-4FE6-B0A4-40B839AA0D76}" destId="{D951E837-4FA1-446D-B2A7-0F67CD065B80}" srcOrd="10" destOrd="0" presId="urn:microsoft.com/office/officeart/2005/8/layout/hierarchy1"/>
    <dgm:cxn modelId="{40254FDB-96B2-4B7F-8B3D-B9138B8D5CCF}" type="presParOf" srcId="{A888CAE6-D891-4FE6-B0A4-40B839AA0D76}" destId="{BDB3D1AD-4B3C-4EFA-9F4D-DA54907A1039}" srcOrd="11" destOrd="0" presId="urn:microsoft.com/office/officeart/2005/8/layout/hierarchy1"/>
    <dgm:cxn modelId="{7B1F5B11-4637-4EB0-8686-A53997B0D9B4}" type="presParOf" srcId="{BDB3D1AD-4B3C-4EFA-9F4D-DA54907A1039}" destId="{22D7925A-18DC-4C5C-8170-7C9A39B25EB6}" srcOrd="0" destOrd="0" presId="urn:microsoft.com/office/officeart/2005/8/layout/hierarchy1"/>
    <dgm:cxn modelId="{B6DD4D05-8257-4EE8-A06A-F560DAFF8D05}" type="presParOf" srcId="{22D7925A-18DC-4C5C-8170-7C9A39B25EB6}" destId="{FB99E1CE-321E-4EDF-95DA-A7245967D7A7}" srcOrd="0" destOrd="0" presId="urn:microsoft.com/office/officeart/2005/8/layout/hierarchy1"/>
    <dgm:cxn modelId="{5B447065-B10B-4FD5-A801-09EF8CEC157A}" type="presParOf" srcId="{22D7925A-18DC-4C5C-8170-7C9A39B25EB6}" destId="{3803EA8B-6B1C-4AC8-96F5-ECD0A68E3549}" srcOrd="1" destOrd="0" presId="urn:microsoft.com/office/officeart/2005/8/layout/hierarchy1"/>
    <dgm:cxn modelId="{F2478D9D-7933-415D-82F7-28D1846FE2A6}" type="presParOf" srcId="{BDB3D1AD-4B3C-4EFA-9F4D-DA54907A1039}" destId="{76CF6735-1C01-4EFF-A8FD-2528FDEBE8C0}" srcOrd="1" destOrd="0" presId="urn:microsoft.com/office/officeart/2005/8/layout/hierarchy1"/>
    <dgm:cxn modelId="{B0CD6A21-BCAA-4961-8E49-843E5EABEA59}" type="presParOf" srcId="{76CF6735-1C01-4EFF-A8FD-2528FDEBE8C0}" destId="{61A5F4F3-50CC-465E-9ED8-CB236BF9F17F}" srcOrd="0" destOrd="0" presId="urn:microsoft.com/office/officeart/2005/8/layout/hierarchy1"/>
    <dgm:cxn modelId="{98A65594-0C49-4D44-800E-51292524C4D3}" type="presParOf" srcId="{76CF6735-1C01-4EFF-A8FD-2528FDEBE8C0}" destId="{D7488D09-49A9-4B74-B0C3-269A07622DC2}" srcOrd="1" destOrd="0" presId="urn:microsoft.com/office/officeart/2005/8/layout/hierarchy1"/>
    <dgm:cxn modelId="{C377C809-0ED6-4124-8A97-DC2103D369DF}" type="presParOf" srcId="{D7488D09-49A9-4B74-B0C3-269A07622DC2}" destId="{FF5B09D6-CB82-420F-9403-A2792BFCE568}" srcOrd="0" destOrd="0" presId="urn:microsoft.com/office/officeart/2005/8/layout/hierarchy1"/>
    <dgm:cxn modelId="{6C8E2506-E10F-41D2-8B83-F0FB5C21005A}" type="presParOf" srcId="{FF5B09D6-CB82-420F-9403-A2792BFCE568}" destId="{8F305A81-DD9B-4897-B844-DD11BBA2377E}" srcOrd="0" destOrd="0" presId="urn:microsoft.com/office/officeart/2005/8/layout/hierarchy1"/>
    <dgm:cxn modelId="{A933ACC4-8463-49FE-AA34-47BFEB9B9D86}" type="presParOf" srcId="{FF5B09D6-CB82-420F-9403-A2792BFCE568}" destId="{998ED1AD-88E9-450F-92AB-A7FC2757B52C}" srcOrd="1" destOrd="0" presId="urn:microsoft.com/office/officeart/2005/8/layout/hierarchy1"/>
    <dgm:cxn modelId="{58B6A182-FE56-49D3-8756-FB7819F3051E}" type="presParOf" srcId="{D7488D09-49A9-4B74-B0C3-269A07622DC2}" destId="{22C0B3EA-9748-482E-A559-F697F37D6160}" srcOrd="1" destOrd="0" presId="urn:microsoft.com/office/officeart/2005/8/layout/hierarchy1"/>
    <dgm:cxn modelId="{919A1D63-BDC8-447E-9CDD-89B87EB22A97}" type="presParOf" srcId="{22C0B3EA-9748-482E-A559-F697F37D6160}" destId="{9B86ABDE-92BC-44B0-8A2C-C12F32304C71}" srcOrd="0" destOrd="0" presId="urn:microsoft.com/office/officeart/2005/8/layout/hierarchy1"/>
    <dgm:cxn modelId="{630AEFD7-7948-4721-8643-8C695C7A0711}" type="presParOf" srcId="{22C0B3EA-9748-482E-A559-F697F37D6160}" destId="{AE9D5815-830D-43C8-B313-3E8CA581AE1C}" srcOrd="1" destOrd="0" presId="urn:microsoft.com/office/officeart/2005/8/layout/hierarchy1"/>
    <dgm:cxn modelId="{9CA4FCD8-F01A-483C-80AA-0C59578CDE44}" type="presParOf" srcId="{AE9D5815-830D-43C8-B313-3E8CA581AE1C}" destId="{650DCF95-2FE7-424F-A0D4-2B0A8D9A2C6C}" srcOrd="0" destOrd="0" presId="urn:microsoft.com/office/officeart/2005/8/layout/hierarchy1"/>
    <dgm:cxn modelId="{D2CCD8FE-1CA5-4333-A8D9-B8F70F7860E1}" type="presParOf" srcId="{650DCF95-2FE7-424F-A0D4-2B0A8D9A2C6C}" destId="{3ECF282C-64DC-41E0-96A4-B1C575290DA0}" srcOrd="0" destOrd="0" presId="urn:microsoft.com/office/officeart/2005/8/layout/hierarchy1"/>
    <dgm:cxn modelId="{1C550C23-25E3-4C49-80AF-3F89392C0F00}" type="presParOf" srcId="{650DCF95-2FE7-424F-A0D4-2B0A8D9A2C6C}" destId="{2C016C5A-D7FE-4D23-A5B9-5B942A2369F0}" srcOrd="1" destOrd="0" presId="urn:microsoft.com/office/officeart/2005/8/layout/hierarchy1"/>
    <dgm:cxn modelId="{B0A7609E-8D6E-4508-991F-45F00B43D4EE}" type="presParOf" srcId="{AE9D5815-830D-43C8-B313-3E8CA581AE1C}" destId="{F49D86AE-A88C-4FD1-B49B-CF9D11BB71A0}" srcOrd="1" destOrd="0" presId="urn:microsoft.com/office/officeart/2005/8/layout/hierarchy1"/>
    <dgm:cxn modelId="{CF7ADAE5-C07F-484F-8AFF-2F8ED27C7089}" type="presParOf" srcId="{F49D86AE-A88C-4FD1-B49B-CF9D11BB71A0}" destId="{FB68FD6E-A2E6-473F-835B-AC0F89498EA7}" srcOrd="0" destOrd="0" presId="urn:microsoft.com/office/officeart/2005/8/layout/hierarchy1"/>
    <dgm:cxn modelId="{EECC366A-47E7-4E9D-B48D-D855147AAA33}" type="presParOf" srcId="{F49D86AE-A88C-4FD1-B49B-CF9D11BB71A0}" destId="{CF9EDA0A-D813-44D2-A1D4-9E5A126A8998}" srcOrd="1" destOrd="0" presId="urn:microsoft.com/office/officeart/2005/8/layout/hierarchy1"/>
    <dgm:cxn modelId="{F684B576-22A6-42C0-A3B9-FF95BD242BF6}" type="presParOf" srcId="{CF9EDA0A-D813-44D2-A1D4-9E5A126A8998}" destId="{13435F70-4065-4475-B720-52B71C002322}" srcOrd="0" destOrd="0" presId="urn:microsoft.com/office/officeart/2005/8/layout/hierarchy1"/>
    <dgm:cxn modelId="{CBDAF676-D3B6-4A4C-AA1A-B1765A29F6DA}" type="presParOf" srcId="{13435F70-4065-4475-B720-52B71C002322}" destId="{4DF278D0-7903-484C-971A-519739F78A32}" srcOrd="0" destOrd="0" presId="urn:microsoft.com/office/officeart/2005/8/layout/hierarchy1"/>
    <dgm:cxn modelId="{E4882A5C-8F51-4D93-A915-3B151F2568AC}" type="presParOf" srcId="{13435F70-4065-4475-B720-52B71C002322}" destId="{07FB527A-E2A1-4876-A45B-80469423D2A0}" srcOrd="1" destOrd="0" presId="urn:microsoft.com/office/officeart/2005/8/layout/hierarchy1"/>
    <dgm:cxn modelId="{F84EADFD-F0C8-4BAF-985E-9337CF5C6CDD}" type="presParOf" srcId="{CF9EDA0A-D813-44D2-A1D4-9E5A126A8998}" destId="{BE59136A-F39F-458F-B630-ACD848036231}" srcOrd="1" destOrd="0" presId="urn:microsoft.com/office/officeart/2005/8/layout/hierarchy1"/>
    <dgm:cxn modelId="{F33D0436-3670-4743-894F-55C48C3CBE52}" type="presParOf" srcId="{A888CAE6-D891-4FE6-B0A4-40B839AA0D76}" destId="{DF4170BC-FFA5-492E-975B-A8F86E56EE81}" srcOrd="12" destOrd="0" presId="urn:microsoft.com/office/officeart/2005/8/layout/hierarchy1"/>
    <dgm:cxn modelId="{EACE71DA-0DD1-4964-9FCD-4A9CAEB8A82A}" type="presParOf" srcId="{A888CAE6-D891-4FE6-B0A4-40B839AA0D76}" destId="{7DFDDC79-557B-407E-9FD9-D92B3CFB317A}" srcOrd="13" destOrd="0" presId="urn:microsoft.com/office/officeart/2005/8/layout/hierarchy1"/>
    <dgm:cxn modelId="{A38AA3CF-2DE9-4D39-B7CC-87080DDE9BD4}" type="presParOf" srcId="{7DFDDC79-557B-407E-9FD9-D92B3CFB317A}" destId="{6FBE3CB2-FB29-404C-B95A-83EA7542E35F}" srcOrd="0" destOrd="0" presId="urn:microsoft.com/office/officeart/2005/8/layout/hierarchy1"/>
    <dgm:cxn modelId="{163909D1-B915-4CED-88EF-7001885EC4A5}" type="presParOf" srcId="{6FBE3CB2-FB29-404C-B95A-83EA7542E35F}" destId="{35F044DE-0E69-4C2A-BED9-D819A5E2F0DB}" srcOrd="0" destOrd="0" presId="urn:microsoft.com/office/officeart/2005/8/layout/hierarchy1"/>
    <dgm:cxn modelId="{F172DD3D-947B-41A6-909D-DEC5634C1592}" type="presParOf" srcId="{6FBE3CB2-FB29-404C-B95A-83EA7542E35F}" destId="{BCAF9AE6-90A8-43A7-97B6-F29A061759B6}" srcOrd="1" destOrd="0" presId="urn:microsoft.com/office/officeart/2005/8/layout/hierarchy1"/>
    <dgm:cxn modelId="{12244D8A-4A6B-44DD-A32B-B0F6A308D6C4}" type="presParOf" srcId="{7DFDDC79-557B-407E-9FD9-D92B3CFB317A}" destId="{53A93AEF-5683-4075-BDB2-7FDE49CDFF7C}" srcOrd="1" destOrd="0" presId="urn:microsoft.com/office/officeart/2005/8/layout/hierarchy1"/>
    <dgm:cxn modelId="{A0D2F4BC-BB4E-43D2-BC43-80C047453BB9}" type="presParOf" srcId="{53A93AEF-5683-4075-BDB2-7FDE49CDFF7C}" destId="{30BD09DD-3A13-4C2C-864D-EF92C02E893D}" srcOrd="0" destOrd="0" presId="urn:microsoft.com/office/officeart/2005/8/layout/hierarchy1"/>
    <dgm:cxn modelId="{17FF1259-E169-48CE-914E-016263857A3A}" type="presParOf" srcId="{53A93AEF-5683-4075-BDB2-7FDE49CDFF7C}" destId="{9D1906E4-B657-4F58-A810-668C94A33FEA}" srcOrd="1" destOrd="0" presId="urn:microsoft.com/office/officeart/2005/8/layout/hierarchy1"/>
    <dgm:cxn modelId="{E1281ED7-73E9-4F86-96FA-E016C0CA4FA8}" type="presParOf" srcId="{9D1906E4-B657-4F58-A810-668C94A33FEA}" destId="{D38A8B26-1D32-4A18-A8EF-23E7DD7EE6B4}" srcOrd="0" destOrd="0" presId="urn:microsoft.com/office/officeart/2005/8/layout/hierarchy1"/>
    <dgm:cxn modelId="{75E1EE53-C36D-4A59-A0A2-316D1B6D393C}" type="presParOf" srcId="{D38A8B26-1D32-4A18-A8EF-23E7DD7EE6B4}" destId="{D2CDB4B8-DAD6-41DD-950F-467B23408D1E}" srcOrd="0" destOrd="0" presId="urn:microsoft.com/office/officeart/2005/8/layout/hierarchy1"/>
    <dgm:cxn modelId="{A18868F2-9D47-4E7B-9B24-13A8860FF723}" type="presParOf" srcId="{D38A8B26-1D32-4A18-A8EF-23E7DD7EE6B4}" destId="{DABC1A3B-981A-41DB-93F7-B6F3B847BDE6}" srcOrd="1" destOrd="0" presId="urn:microsoft.com/office/officeart/2005/8/layout/hierarchy1"/>
    <dgm:cxn modelId="{0DDE911D-83BB-4560-8380-6964CB016652}" type="presParOf" srcId="{9D1906E4-B657-4F58-A810-668C94A33FEA}" destId="{BFDC57BF-52B8-47A4-9C20-FA018D8AEBA4}" srcOrd="1" destOrd="0" presId="urn:microsoft.com/office/officeart/2005/8/layout/hierarchy1"/>
    <dgm:cxn modelId="{9A846172-FEE2-4410-864A-1E50389CCBE5}" type="presParOf" srcId="{BFDC57BF-52B8-47A4-9C20-FA018D8AEBA4}" destId="{0D2D090D-0834-4DAF-8666-6539C0179716}" srcOrd="0" destOrd="0" presId="urn:microsoft.com/office/officeart/2005/8/layout/hierarchy1"/>
    <dgm:cxn modelId="{4D5C28D1-1D74-42E4-B2BE-A71D9C6F7D31}" type="presParOf" srcId="{BFDC57BF-52B8-47A4-9C20-FA018D8AEBA4}" destId="{50F764B3-9575-419E-9BBE-8546A8D3F375}" srcOrd="1" destOrd="0" presId="urn:microsoft.com/office/officeart/2005/8/layout/hierarchy1"/>
    <dgm:cxn modelId="{33AF9D60-57D9-47F9-9489-8FDD18813508}" type="presParOf" srcId="{50F764B3-9575-419E-9BBE-8546A8D3F375}" destId="{AB182948-5B9C-435A-A32D-EAC32AE62481}" srcOrd="0" destOrd="0" presId="urn:microsoft.com/office/officeart/2005/8/layout/hierarchy1"/>
    <dgm:cxn modelId="{06F9FA94-48BC-4D06-861F-384A84C8BF96}" type="presParOf" srcId="{AB182948-5B9C-435A-A32D-EAC32AE62481}" destId="{60E13720-5AD1-4D8C-9AFC-5065AD5F1D55}" srcOrd="0" destOrd="0" presId="urn:microsoft.com/office/officeart/2005/8/layout/hierarchy1"/>
    <dgm:cxn modelId="{E67E2857-D415-4116-99B2-B2756AAADD41}" type="presParOf" srcId="{AB182948-5B9C-435A-A32D-EAC32AE62481}" destId="{EA72ABE0-5617-4729-9077-5F794E615CAF}" srcOrd="1" destOrd="0" presId="urn:microsoft.com/office/officeart/2005/8/layout/hierarchy1"/>
    <dgm:cxn modelId="{D203B41B-233B-4B09-95A5-DCD5157306D1}" type="presParOf" srcId="{50F764B3-9575-419E-9BBE-8546A8D3F375}" destId="{7F7B5A7C-8B11-44AE-A37D-8656D03983A5}" srcOrd="1" destOrd="0" presId="urn:microsoft.com/office/officeart/2005/8/layout/hierarchy1"/>
    <dgm:cxn modelId="{6F252904-E1A2-4FA5-80A2-C8AB1C3D8038}" type="presParOf" srcId="{A888CAE6-D891-4FE6-B0A4-40B839AA0D76}" destId="{0C97DF9B-CAC0-4A21-9E5B-14DAFDCB2D4E}" srcOrd="14" destOrd="0" presId="urn:microsoft.com/office/officeart/2005/8/layout/hierarchy1"/>
    <dgm:cxn modelId="{9B74D2D6-FF89-4628-9F76-CE9FA1B6A569}" type="presParOf" srcId="{A888CAE6-D891-4FE6-B0A4-40B839AA0D76}" destId="{7B794547-D091-4C0A-BFE8-9F911F4FD40A}" srcOrd="15" destOrd="0" presId="urn:microsoft.com/office/officeart/2005/8/layout/hierarchy1"/>
    <dgm:cxn modelId="{D6B730C7-5900-4204-A621-864F5F2BA112}" type="presParOf" srcId="{7B794547-D091-4C0A-BFE8-9F911F4FD40A}" destId="{926F1D5F-D29D-4FC5-A7C7-EEA648B4E048}" srcOrd="0" destOrd="0" presId="urn:microsoft.com/office/officeart/2005/8/layout/hierarchy1"/>
    <dgm:cxn modelId="{395836A8-939A-42FF-BA08-FC1A01B5D13A}" type="presParOf" srcId="{926F1D5F-D29D-4FC5-A7C7-EEA648B4E048}" destId="{D06DE1AB-E51D-4096-B6D9-6635584B034D}" srcOrd="0" destOrd="0" presId="urn:microsoft.com/office/officeart/2005/8/layout/hierarchy1"/>
    <dgm:cxn modelId="{C226EE56-2179-4956-82D1-3C8DAD8909A0}" type="presParOf" srcId="{926F1D5F-D29D-4FC5-A7C7-EEA648B4E048}" destId="{632E9EE4-4DE6-4503-87B3-C7B8D75361C9}" srcOrd="1" destOrd="0" presId="urn:microsoft.com/office/officeart/2005/8/layout/hierarchy1"/>
    <dgm:cxn modelId="{0E40C828-3C5D-4211-9C8E-DA7D2A15D88F}" type="presParOf" srcId="{7B794547-D091-4C0A-BFE8-9F911F4FD40A}" destId="{D52F646C-582C-4944-A87B-044925392768}" srcOrd="1" destOrd="0" presId="urn:microsoft.com/office/officeart/2005/8/layout/hierarchy1"/>
    <dgm:cxn modelId="{974FC2C2-E0D1-4024-8A5B-E12F41FF1D7C}" type="presParOf" srcId="{717BFD70-F2A9-4813-A3E7-75EAC26B2DAC}" destId="{7F9384E3-14F5-4C08-A672-74D2C07BDEEB}" srcOrd="6" destOrd="0" presId="urn:microsoft.com/office/officeart/2005/8/layout/hierarchy1"/>
    <dgm:cxn modelId="{E28067C3-B7A1-4DC0-AF9D-9B63EB08B3E7}" type="presParOf" srcId="{717BFD70-F2A9-4813-A3E7-75EAC26B2DAC}" destId="{36B8BE89-BF91-40EF-A2D7-64A8156FF3A2}" srcOrd="7" destOrd="0" presId="urn:microsoft.com/office/officeart/2005/8/layout/hierarchy1"/>
    <dgm:cxn modelId="{D806145C-1F6A-49D4-852A-F6572AC690E6}" type="presParOf" srcId="{36B8BE89-BF91-40EF-A2D7-64A8156FF3A2}" destId="{41062044-9B51-4421-8C08-986149DBA712}" srcOrd="0" destOrd="0" presId="urn:microsoft.com/office/officeart/2005/8/layout/hierarchy1"/>
    <dgm:cxn modelId="{77CA90DB-04F9-4760-AF95-AFEA6F1D7294}" type="presParOf" srcId="{41062044-9B51-4421-8C08-986149DBA712}" destId="{B9AE60D5-F788-400B-8444-8589300DA727}" srcOrd="0" destOrd="0" presId="urn:microsoft.com/office/officeart/2005/8/layout/hierarchy1"/>
    <dgm:cxn modelId="{EDEAB4E7-5836-48AD-998F-2AC35826ACEC}" type="presParOf" srcId="{41062044-9B51-4421-8C08-986149DBA712}" destId="{44F1FED7-EEEA-45F0-9361-E3ECF11D5498}" srcOrd="1" destOrd="0" presId="urn:microsoft.com/office/officeart/2005/8/layout/hierarchy1"/>
    <dgm:cxn modelId="{F2E8BE97-134C-4BD6-B57A-ECC206090E73}" type="presParOf" srcId="{36B8BE89-BF91-40EF-A2D7-64A8156FF3A2}" destId="{C42EBEAD-ACDA-45D8-8F67-ACBEC870967D}" srcOrd="1" destOrd="0" presId="urn:microsoft.com/office/officeart/2005/8/layout/hierarchy1"/>
    <dgm:cxn modelId="{3313BBE6-C401-4868-9F83-D3DECD1385B5}" type="presParOf" srcId="{717BFD70-F2A9-4813-A3E7-75EAC26B2DAC}" destId="{30943E9B-9915-42BD-943C-D01E78DE7F38}" srcOrd="8" destOrd="0" presId="urn:microsoft.com/office/officeart/2005/8/layout/hierarchy1"/>
    <dgm:cxn modelId="{52A9888C-72BB-417C-B8B9-84DECDE0A2D8}" type="presParOf" srcId="{717BFD70-F2A9-4813-A3E7-75EAC26B2DAC}" destId="{59A92F52-4446-4C75-ABBD-6D69B71DCF3C}" srcOrd="9" destOrd="0" presId="urn:microsoft.com/office/officeart/2005/8/layout/hierarchy1"/>
    <dgm:cxn modelId="{1E0ABC1C-2FF3-45CD-A3D2-DD6BCA40454E}" type="presParOf" srcId="{59A92F52-4446-4C75-ABBD-6D69B71DCF3C}" destId="{D8553465-A44B-4ABD-8DBE-15B2CBBD16D2}" srcOrd="0" destOrd="0" presId="urn:microsoft.com/office/officeart/2005/8/layout/hierarchy1"/>
    <dgm:cxn modelId="{5A7FCFDD-FACA-4C39-86F1-C444145711F8}" type="presParOf" srcId="{D8553465-A44B-4ABD-8DBE-15B2CBBD16D2}" destId="{4406FFF5-377E-41E3-B04B-48FE3B616D84}" srcOrd="0" destOrd="0" presId="urn:microsoft.com/office/officeart/2005/8/layout/hierarchy1"/>
    <dgm:cxn modelId="{9533C1FB-C480-4BF2-8E46-FA341D967707}" type="presParOf" srcId="{D8553465-A44B-4ABD-8DBE-15B2CBBD16D2}" destId="{3AEF6F93-5C3D-4E62-A0F3-80806658FDF7}" srcOrd="1" destOrd="0" presId="urn:microsoft.com/office/officeart/2005/8/layout/hierarchy1"/>
    <dgm:cxn modelId="{E3F3ED63-0E0F-4B70-A1C0-E12D3AE092B5}" type="presParOf" srcId="{59A92F52-4446-4C75-ABBD-6D69B71DCF3C}" destId="{657F9DBC-C820-4F28-AA51-346B2D72A0D5}" srcOrd="1" destOrd="0" presId="urn:microsoft.com/office/officeart/2005/8/layout/hierarchy1"/>
    <dgm:cxn modelId="{72D53A69-72E3-47A2-8881-468EA65BBF25}" type="presParOf" srcId="{717BFD70-F2A9-4813-A3E7-75EAC26B2DAC}" destId="{F295E682-766A-48E6-9D91-601818F014B0}" srcOrd="10" destOrd="0" presId="urn:microsoft.com/office/officeart/2005/8/layout/hierarchy1"/>
    <dgm:cxn modelId="{EB2AB2D5-733D-4E7F-BB55-528A01938B3B}" type="presParOf" srcId="{717BFD70-F2A9-4813-A3E7-75EAC26B2DAC}" destId="{19439EA9-80C6-4969-9311-7408DB44CA39}" srcOrd="11" destOrd="0" presId="urn:microsoft.com/office/officeart/2005/8/layout/hierarchy1"/>
    <dgm:cxn modelId="{3991BEE0-9FE0-443E-A9BE-BCA1C8D2799E}" type="presParOf" srcId="{19439EA9-80C6-4969-9311-7408DB44CA39}" destId="{244D7624-5847-4824-BCEE-E821EBFD6871}" srcOrd="0" destOrd="0" presId="urn:microsoft.com/office/officeart/2005/8/layout/hierarchy1"/>
    <dgm:cxn modelId="{4FACAA81-0BF4-4633-9798-964C58C128C1}" type="presParOf" srcId="{244D7624-5847-4824-BCEE-E821EBFD6871}" destId="{54F90BF0-8DA7-4BBE-9A27-AA373F8EEDBC}" srcOrd="0" destOrd="0" presId="urn:microsoft.com/office/officeart/2005/8/layout/hierarchy1"/>
    <dgm:cxn modelId="{BF8C62C3-CEB3-4C32-A4ED-2C7B641F1415}" type="presParOf" srcId="{244D7624-5847-4824-BCEE-E821EBFD6871}" destId="{5615128F-1185-49FA-BD6D-338247DC32C9}" srcOrd="1" destOrd="0" presId="urn:microsoft.com/office/officeart/2005/8/layout/hierarchy1"/>
    <dgm:cxn modelId="{A3CC2174-55FC-4701-B6B9-A934C4F2F077}" type="presParOf" srcId="{19439EA9-80C6-4969-9311-7408DB44CA39}" destId="{82761D6A-8EAC-4B3A-8495-3D7C968DD2E8}" srcOrd="1" destOrd="0" presId="urn:microsoft.com/office/officeart/2005/8/layout/hierarchy1"/>
    <dgm:cxn modelId="{DA66A46D-DC83-4C8E-9346-8306DC59D0B6}" type="presParOf" srcId="{82761D6A-8EAC-4B3A-8495-3D7C968DD2E8}" destId="{322CFD15-970F-4CD0-9D39-08A6FD6EC70A}" srcOrd="0" destOrd="0" presId="urn:microsoft.com/office/officeart/2005/8/layout/hierarchy1"/>
    <dgm:cxn modelId="{BEE46D1E-4DCD-4202-A812-9EA3BF1EF45E}" type="presParOf" srcId="{82761D6A-8EAC-4B3A-8495-3D7C968DD2E8}" destId="{DFA1F884-D9ED-4C52-BB52-9BACD6971389}" srcOrd="1" destOrd="0" presId="urn:microsoft.com/office/officeart/2005/8/layout/hierarchy1"/>
    <dgm:cxn modelId="{7D3C7AC8-F4F2-4682-A550-435D77553E7D}" type="presParOf" srcId="{DFA1F884-D9ED-4C52-BB52-9BACD6971389}" destId="{299F994B-F9CE-480C-81D2-6D70AFD97B80}" srcOrd="0" destOrd="0" presId="urn:microsoft.com/office/officeart/2005/8/layout/hierarchy1"/>
    <dgm:cxn modelId="{888C216D-B489-4582-92C5-65A65741EC92}" type="presParOf" srcId="{299F994B-F9CE-480C-81D2-6D70AFD97B80}" destId="{491229A8-52B6-42AF-89AA-5794BA2C1A3D}" srcOrd="0" destOrd="0" presId="urn:microsoft.com/office/officeart/2005/8/layout/hierarchy1"/>
    <dgm:cxn modelId="{27576111-3B58-45EA-BFB9-806363CAEC5D}" type="presParOf" srcId="{299F994B-F9CE-480C-81D2-6D70AFD97B80}" destId="{DD4F050B-99F5-48D8-9312-13C5653823C3}" srcOrd="1" destOrd="0" presId="urn:microsoft.com/office/officeart/2005/8/layout/hierarchy1"/>
    <dgm:cxn modelId="{9672E66E-F9F2-4FD0-87EA-11CD3D8DC006}" type="presParOf" srcId="{DFA1F884-D9ED-4C52-BB52-9BACD6971389}" destId="{82C698E0-9AC7-4C3B-8AC4-6A417714A006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8000A3-2568-4C55-B1BE-39E6891A2D17}">
      <dsp:nvSpPr>
        <dsp:cNvPr id="0" name=""/>
        <dsp:cNvSpPr/>
      </dsp:nvSpPr>
      <dsp:spPr>
        <a:xfrm>
          <a:off x="2551333" y="590363"/>
          <a:ext cx="1508420" cy="3467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47145" y="0"/>
              </a:lnTo>
              <a:lnTo>
                <a:pt x="1347145" y="346740"/>
              </a:lnTo>
              <a:lnTo>
                <a:pt x="1508420" y="3467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564D9-F38D-4FBD-A110-3D29FEBCD933}">
      <dsp:nvSpPr>
        <dsp:cNvPr id="0" name=""/>
        <dsp:cNvSpPr/>
      </dsp:nvSpPr>
      <dsp:spPr>
        <a:xfrm>
          <a:off x="2551333" y="246057"/>
          <a:ext cx="1509669" cy="344305"/>
        </a:xfrm>
        <a:custGeom>
          <a:avLst/>
          <a:gdLst/>
          <a:ahLst/>
          <a:cxnLst/>
          <a:rect l="0" t="0" r="0" b="0"/>
          <a:pathLst>
            <a:path>
              <a:moveTo>
                <a:pt x="0" y="344305"/>
              </a:moveTo>
              <a:lnTo>
                <a:pt x="1348394" y="344305"/>
              </a:lnTo>
              <a:lnTo>
                <a:pt x="1348394" y="0"/>
              </a:lnTo>
              <a:lnTo>
                <a:pt x="150966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A38C5E-DB8E-4C4D-AA3B-213ED8F70C92}">
      <dsp:nvSpPr>
        <dsp:cNvPr id="0" name=""/>
        <dsp:cNvSpPr/>
      </dsp:nvSpPr>
      <dsp:spPr>
        <a:xfrm>
          <a:off x="0" y="344419"/>
          <a:ext cx="2551333" cy="491887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Сетевое строительство</a:t>
          </a:r>
          <a:endParaRPr lang="ru-RU" sz="1800" kern="1200" dirty="0"/>
        </a:p>
      </dsp:txBody>
      <dsp:txXfrm>
        <a:off x="0" y="344419"/>
        <a:ext cx="2551333" cy="491887"/>
      </dsp:txXfrm>
    </dsp:sp>
    <dsp:sp modelId="{F3B31993-689C-4DA5-A811-41618629BD5C}">
      <dsp:nvSpPr>
        <dsp:cNvPr id="0" name=""/>
        <dsp:cNvSpPr/>
      </dsp:nvSpPr>
      <dsp:spPr>
        <a:xfrm>
          <a:off x="4061003" y="113"/>
          <a:ext cx="4225107" cy="491887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ПС 11</a:t>
          </a:r>
          <a:r>
            <a:rPr lang="en-US" sz="1800" kern="1200" dirty="0"/>
            <a:t>0/220/330 </a:t>
          </a:r>
          <a:r>
            <a:rPr lang="ru-RU" sz="1800" kern="1200" dirty="0"/>
            <a:t>кВ</a:t>
          </a:r>
        </a:p>
      </dsp:txBody>
      <dsp:txXfrm>
        <a:off x="4061003" y="113"/>
        <a:ext cx="4225107" cy="491887"/>
      </dsp:txXfrm>
    </dsp:sp>
    <dsp:sp modelId="{274D440A-7309-45AD-9A8E-2E803FA12EEC}">
      <dsp:nvSpPr>
        <dsp:cNvPr id="0" name=""/>
        <dsp:cNvSpPr/>
      </dsp:nvSpPr>
      <dsp:spPr>
        <a:xfrm>
          <a:off x="4059754" y="693595"/>
          <a:ext cx="4249443" cy="487018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ВЛ, КЛ 110</a:t>
          </a:r>
          <a:r>
            <a:rPr lang="en-US" sz="1800" kern="1200" dirty="0"/>
            <a:t>/220 </a:t>
          </a:r>
          <a:r>
            <a:rPr lang="ru-RU" sz="1800" kern="1200" dirty="0"/>
            <a:t>кВ</a:t>
          </a:r>
        </a:p>
      </dsp:txBody>
      <dsp:txXfrm>
        <a:off x="4059754" y="693595"/>
        <a:ext cx="4249443" cy="4870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BBC2B-97A6-4D1A-AA77-582DC3EC86E5}">
      <dsp:nvSpPr>
        <dsp:cNvPr id="0" name=""/>
        <dsp:cNvSpPr/>
      </dsp:nvSpPr>
      <dsp:spPr>
        <a:xfrm>
          <a:off x="3567475" y="3358473"/>
          <a:ext cx="353289" cy="432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2278" y="0"/>
              </a:lnTo>
              <a:lnTo>
                <a:pt x="242278" y="432128"/>
              </a:lnTo>
              <a:lnTo>
                <a:pt x="353289" y="43212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A4F978-9112-4E19-B3DD-7F7E87C0094F}">
      <dsp:nvSpPr>
        <dsp:cNvPr id="0" name=""/>
        <dsp:cNvSpPr/>
      </dsp:nvSpPr>
      <dsp:spPr>
        <a:xfrm>
          <a:off x="3567475" y="3312753"/>
          <a:ext cx="34971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8703" y="45720"/>
              </a:lnTo>
              <a:lnTo>
                <a:pt x="238703" y="50212"/>
              </a:lnTo>
              <a:lnTo>
                <a:pt x="349714" y="502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31571-0000-4971-85E3-D1F8F4FDE345}">
      <dsp:nvSpPr>
        <dsp:cNvPr id="0" name=""/>
        <dsp:cNvSpPr/>
      </dsp:nvSpPr>
      <dsp:spPr>
        <a:xfrm>
          <a:off x="3567475" y="2939230"/>
          <a:ext cx="349714" cy="419242"/>
        </a:xfrm>
        <a:custGeom>
          <a:avLst/>
          <a:gdLst/>
          <a:ahLst/>
          <a:cxnLst/>
          <a:rect l="0" t="0" r="0" b="0"/>
          <a:pathLst>
            <a:path>
              <a:moveTo>
                <a:pt x="0" y="419242"/>
              </a:moveTo>
              <a:lnTo>
                <a:pt x="238703" y="419242"/>
              </a:lnTo>
              <a:lnTo>
                <a:pt x="238703" y="0"/>
              </a:lnTo>
              <a:lnTo>
                <a:pt x="349714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893C7D-FEC6-4FAA-8D8B-0C6C17AE63B5}">
      <dsp:nvSpPr>
        <dsp:cNvPr id="0" name=""/>
        <dsp:cNvSpPr/>
      </dsp:nvSpPr>
      <dsp:spPr>
        <a:xfrm>
          <a:off x="1392964" y="1962184"/>
          <a:ext cx="117080" cy="1396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69" y="0"/>
              </a:lnTo>
              <a:lnTo>
                <a:pt x="6069" y="1396288"/>
              </a:lnTo>
              <a:lnTo>
                <a:pt x="117080" y="139628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95FD9-973C-4132-9CC8-7689D0324120}">
      <dsp:nvSpPr>
        <dsp:cNvPr id="0" name=""/>
        <dsp:cNvSpPr/>
      </dsp:nvSpPr>
      <dsp:spPr>
        <a:xfrm>
          <a:off x="3587412" y="1912976"/>
          <a:ext cx="376235" cy="411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5224" y="0"/>
              </a:lnTo>
              <a:lnTo>
                <a:pt x="265224" y="411576"/>
              </a:lnTo>
              <a:lnTo>
                <a:pt x="376235" y="4115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501BA7-D13C-4C50-9108-37EB6A98C300}">
      <dsp:nvSpPr>
        <dsp:cNvPr id="0" name=""/>
        <dsp:cNvSpPr/>
      </dsp:nvSpPr>
      <dsp:spPr>
        <a:xfrm>
          <a:off x="3587412" y="1862991"/>
          <a:ext cx="3736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9984"/>
              </a:moveTo>
              <a:lnTo>
                <a:pt x="262682" y="49984"/>
              </a:lnTo>
              <a:lnTo>
                <a:pt x="262682" y="45720"/>
              </a:lnTo>
              <a:lnTo>
                <a:pt x="373693" y="4572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41C9E4-1FF7-4E1C-B1AD-371638818CF1}">
      <dsp:nvSpPr>
        <dsp:cNvPr id="0" name=""/>
        <dsp:cNvSpPr/>
      </dsp:nvSpPr>
      <dsp:spPr>
        <a:xfrm>
          <a:off x="3587412" y="1472472"/>
          <a:ext cx="373693" cy="440503"/>
        </a:xfrm>
        <a:custGeom>
          <a:avLst/>
          <a:gdLst/>
          <a:ahLst/>
          <a:cxnLst/>
          <a:rect l="0" t="0" r="0" b="0"/>
          <a:pathLst>
            <a:path>
              <a:moveTo>
                <a:pt x="0" y="440503"/>
              </a:moveTo>
              <a:lnTo>
                <a:pt x="262682" y="440503"/>
              </a:lnTo>
              <a:lnTo>
                <a:pt x="262682" y="0"/>
              </a:lnTo>
              <a:lnTo>
                <a:pt x="37369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CFED91-5C72-4F41-8C6A-9965AA3F9AA4}">
      <dsp:nvSpPr>
        <dsp:cNvPr id="0" name=""/>
        <dsp:cNvSpPr/>
      </dsp:nvSpPr>
      <dsp:spPr>
        <a:xfrm>
          <a:off x="1392964" y="1867256"/>
          <a:ext cx="1155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94928"/>
              </a:moveTo>
              <a:lnTo>
                <a:pt x="4515" y="94928"/>
              </a:lnTo>
              <a:lnTo>
                <a:pt x="4515" y="45720"/>
              </a:lnTo>
              <a:lnTo>
                <a:pt x="11552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048B9-8C62-42CB-93BD-8E8A64B3489A}">
      <dsp:nvSpPr>
        <dsp:cNvPr id="0" name=""/>
        <dsp:cNvSpPr/>
      </dsp:nvSpPr>
      <dsp:spPr>
        <a:xfrm>
          <a:off x="3536503" y="553158"/>
          <a:ext cx="411614" cy="3858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603" y="0"/>
              </a:lnTo>
              <a:lnTo>
                <a:pt x="300603" y="385833"/>
              </a:lnTo>
              <a:lnTo>
                <a:pt x="411614" y="38583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57538-77E9-4DEC-8820-7D9A387380F4}">
      <dsp:nvSpPr>
        <dsp:cNvPr id="0" name=""/>
        <dsp:cNvSpPr/>
      </dsp:nvSpPr>
      <dsp:spPr>
        <a:xfrm>
          <a:off x="3536503" y="369132"/>
          <a:ext cx="404923" cy="184026"/>
        </a:xfrm>
        <a:custGeom>
          <a:avLst/>
          <a:gdLst/>
          <a:ahLst/>
          <a:cxnLst/>
          <a:rect l="0" t="0" r="0" b="0"/>
          <a:pathLst>
            <a:path>
              <a:moveTo>
                <a:pt x="0" y="184026"/>
              </a:moveTo>
              <a:lnTo>
                <a:pt x="293912" y="184026"/>
              </a:lnTo>
              <a:lnTo>
                <a:pt x="293912" y="0"/>
              </a:lnTo>
              <a:lnTo>
                <a:pt x="404923" y="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B564D9-F38D-4FBD-A110-3D29FEBCD933}">
      <dsp:nvSpPr>
        <dsp:cNvPr id="0" name=""/>
        <dsp:cNvSpPr/>
      </dsp:nvSpPr>
      <dsp:spPr>
        <a:xfrm>
          <a:off x="1392964" y="553158"/>
          <a:ext cx="117091" cy="1409025"/>
        </a:xfrm>
        <a:custGeom>
          <a:avLst/>
          <a:gdLst/>
          <a:ahLst/>
          <a:cxnLst/>
          <a:rect l="0" t="0" r="0" b="0"/>
          <a:pathLst>
            <a:path>
              <a:moveTo>
                <a:pt x="0" y="1409025"/>
              </a:moveTo>
              <a:lnTo>
                <a:pt x="6080" y="1409025"/>
              </a:lnTo>
              <a:lnTo>
                <a:pt x="6080" y="0"/>
              </a:lnTo>
              <a:lnTo>
                <a:pt x="11709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A38C5E-DB8E-4C4D-AA3B-213ED8F70C92}">
      <dsp:nvSpPr>
        <dsp:cNvPr id="0" name=""/>
        <dsp:cNvSpPr/>
      </dsp:nvSpPr>
      <dsp:spPr>
        <a:xfrm>
          <a:off x="0" y="1412669"/>
          <a:ext cx="1392964" cy="1099030"/>
        </a:xfrm>
        <a:prstGeom prst="rect">
          <a:avLst/>
        </a:prstGeom>
        <a:solidFill>
          <a:srgbClr val="4476B2"/>
        </a:solidFill>
        <a:ln>
          <a:solidFill>
            <a:srgbClr val="4476B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Генерация</a:t>
          </a:r>
        </a:p>
      </dsp:txBody>
      <dsp:txXfrm>
        <a:off x="0" y="1412669"/>
        <a:ext cx="1392964" cy="1099030"/>
      </dsp:txXfrm>
    </dsp:sp>
    <dsp:sp modelId="{F3B31993-689C-4DA5-A811-41618629BD5C}">
      <dsp:nvSpPr>
        <dsp:cNvPr id="0" name=""/>
        <dsp:cNvSpPr/>
      </dsp:nvSpPr>
      <dsp:spPr>
        <a:xfrm>
          <a:off x="1510055" y="107057"/>
          <a:ext cx="2026447" cy="89220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Новое строительство</a:t>
          </a:r>
        </a:p>
      </dsp:txBody>
      <dsp:txXfrm>
        <a:off x="1510055" y="107057"/>
        <a:ext cx="2026447" cy="892203"/>
      </dsp:txXfrm>
    </dsp:sp>
    <dsp:sp modelId="{8A9061A3-B16A-4DCC-B88F-57F69B90952B}">
      <dsp:nvSpPr>
        <dsp:cNvPr id="0" name=""/>
        <dsp:cNvSpPr/>
      </dsp:nvSpPr>
      <dsp:spPr>
        <a:xfrm>
          <a:off x="3941426" y="53460"/>
          <a:ext cx="4377790" cy="631345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Пусковые </a:t>
          </a:r>
          <a:r>
            <a:rPr lang="en-US" sz="1800" kern="1200" dirty="0"/>
            <a:t>,</a:t>
          </a:r>
          <a:r>
            <a:rPr lang="ru-RU" sz="1800" kern="1200" dirty="0"/>
            <a:t> отопительные котельные </a:t>
          </a:r>
        </a:p>
      </dsp:txBody>
      <dsp:txXfrm>
        <a:off x="3941426" y="53460"/>
        <a:ext cx="4377790" cy="631345"/>
      </dsp:txXfrm>
    </dsp:sp>
    <dsp:sp modelId="{47FE8378-11F4-4471-998A-CC41A03AA2D9}">
      <dsp:nvSpPr>
        <dsp:cNvPr id="0" name=""/>
        <dsp:cNvSpPr/>
      </dsp:nvSpPr>
      <dsp:spPr>
        <a:xfrm>
          <a:off x="3948117" y="773035"/>
          <a:ext cx="4404588" cy="331912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Насосные, газодожимные станции</a:t>
          </a:r>
        </a:p>
      </dsp:txBody>
      <dsp:txXfrm>
        <a:off x="3948117" y="773035"/>
        <a:ext cx="4404588" cy="331912"/>
      </dsp:txXfrm>
    </dsp:sp>
    <dsp:sp modelId="{77A55E28-8612-40E9-956C-903F141B1A12}">
      <dsp:nvSpPr>
        <dsp:cNvPr id="0" name=""/>
        <dsp:cNvSpPr/>
      </dsp:nvSpPr>
      <dsp:spPr>
        <a:xfrm>
          <a:off x="1508490" y="1514247"/>
          <a:ext cx="2078922" cy="797457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Замена тепло</a:t>
          </a:r>
          <a:r>
            <a:rPr lang="en-US" sz="1800" kern="1200" dirty="0"/>
            <a:t>/</a:t>
          </a:r>
          <a:r>
            <a:rPr lang="ru-RU" sz="1800" kern="1200" dirty="0"/>
            <a:t>электро оборудования</a:t>
          </a:r>
        </a:p>
      </dsp:txBody>
      <dsp:txXfrm>
        <a:off x="1508490" y="1514247"/>
        <a:ext cx="2078922" cy="797457"/>
      </dsp:txXfrm>
    </dsp:sp>
    <dsp:sp modelId="{2F674136-97FF-4C96-9DFB-51EDDA5FF1BE}">
      <dsp:nvSpPr>
        <dsp:cNvPr id="0" name=""/>
        <dsp:cNvSpPr/>
      </dsp:nvSpPr>
      <dsp:spPr>
        <a:xfrm>
          <a:off x="3961105" y="1303181"/>
          <a:ext cx="4391600" cy="33858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Котлоагрегаты</a:t>
          </a:r>
        </a:p>
      </dsp:txBody>
      <dsp:txXfrm>
        <a:off x="3961105" y="1303181"/>
        <a:ext cx="4391600" cy="338583"/>
      </dsp:txXfrm>
    </dsp:sp>
    <dsp:sp modelId="{FC488F36-CFE8-43F5-BB25-E4EBF0164844}">
      <dsp:nvSpPr>
        <dsp:cNvPr id="0" name=""/>
        <dsp:cNvSpPr/>
      </dsp:nvSpPr>
      <dsp:spPr>
        <a:xfrm>
          <a:off x="3961105" y="1739420"/>
          <a:ext cx="4391600" cy="33858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Химводоочистка</a:t>
          </a:r>
        </a:p>
      </dsp:txBody>
      <dsp:txXfrm>
        <a:off x="3961105" y="1739420"/>
        <a:ext cx="4391600" cy="338583"/>
      </dsp:txXfrm>
    </dsp:sp>
    <dsp:sp modelId="{4B2CC6A6-3157-41B8-AF67-129F8CEC353B}">
      <dsp:nvSpPr>
        <dsp:cNvPr id="0" name=""/>
        <dsp:cNvSpPr/>
      </dsp:nvSpPr>
      <dsp:spPr>
        <a:xfrm>
          <a:off x="3963647" y="2160240"/>
          <a:ext cx="4389058" cy="328625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Вспомогательное оборудование</a:t>
          </a:r>
        </a:p>
      </dsp:txBody>
      <dsp:txXfrm>
        <a:off x="3963647" y="2160240"/>
        <a:ext cx="4389058" cy="328625"/>
      </dsp:txXfrm>
    </dsp:sp>
    <dsp:sp modelId="{9FB4B424-5963-409A-8F00-17742A1D201F}">
      <dsp:nvSpPr>
        <dsp:cNvPr id="0" name=""/>
        <dsp:cNvSpPr/>
      </dsp:nvSpPr>
      <dsp:spPr>
        <a:xfrm>
          <a:off x="1510044" y="3034999"/>
          <a:ext cx="2057430" cy="646947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Систем АСУТП</a:t>
          </a:r>
        </a:p>
      </dsp:txBody>
      <dsp:txXfrm>
        <a:off x="1510044" y="3034999"/>
        <a:ext cx="2057430" cy="646947"/>
      </dsp:txXfrm>
    </dsp:sp>
    <dsp:sp modelId="{13B23293-1A9D-4144-8E5B-233CF20FFB9C}">
      <dsp:nvSpPr>
        <dsp:cNvPr id="0" name=""/>
        <dsp:cNvSpPr/>
      </dsp:nvSpPr>
      <dsp:spPr>
        <a:xfrm>
          <a:off x="3917189" y="2769939"/>
          <a:ext cx="4435516" cy="33858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Котлоагрегаты,</a:t>
          </a:r>
          <a:r>
            <a:rPr lang="en-US" sz="1800" kern="1200" dirty="0"/>
            <a:t> </a:t>
          </a:r>
          <a:r>
            <a:rPr lang="ru-RU" sz="1800" kern="1200" dirty="0"/>
            <a:t>Турбоагрегаты ,</a:t>
          </a:r>
          <a:r>
            <a:rPr lang="en-US" sz="1800" kern="1200" dirty="0"/>
            <a:t> </a:t>
          </a:r>
          <a:r>
            <a:rPr lang="ru-RU" sz="1800" kern="1200" dirty="0"/>
            <a:t>ХВО</a:t>
          </a:r>
        </a:p>
      </dsp:txBody>
      <dsp:txXfrm>
        <a:off x="3917189" y="2769939"/>
        <a:ext cx="4435516" cy="338583"/>
      </dsp:txXfrm>
    </dsp:sp>
    <dsp:sp modelId="{37135F2C-C209-4494-8328-248556743046}">
      <dsp:nvSpPr>
        <dsp:cNvPr id="0" name=""/>
        <dsp:cNvSpPr/>
      </dsp:nvSpPr>
      <dsp:spPr>
        <a:xfrm>
          <a:off x="3917189" y="3193674"/>
          <a:ext cx="4435516" cy="33858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АИИСКУЭ, ТМиС</a:t>
          </a:r>
        </a:p>
      </dsp:txBody>
      <dsp:txXfrm>
        <a:off x="3917189" y="3193674"/>
        <a:ext cx="4435516" cy="338583"/>
      </dsp:txXfrm>
    </dsp:sp>
    <dsp:sp modelId="{04F85DB7-D6C7-40F2-83AC-CE93C7AC4A0A}">
      <dsp:nvSpPr>
        <dsp:cNvPr id="0" name=""/>
        <dsp:cNvSpPr/>
      </dsp:nvSpPr>
      <dsp:spPr>
        <a:xfrm>
          <a:off x="3920764" y="3621310"/>
          <a:ext cx="4431941" cy="338583"/>
        </a:xfrm>
        <a:prstGeom prst="rect">
          <a:avLst/>
        </a:prstGeom>
        <a:solidFill>
          <a:srgbClr val="4476B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Пожаротушение, сигнализация, оповещение</a:t>
          </a:r>
        </a:p>
      </dsp:txBody>
      <dsp:txXfrm>
        <a:off x="3920764" y="3621310"/>
        <a:ext cx="4431941" cy="3385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CFD15-970F-4CD0-9D39-08A6FD6EC70A}">
      <dsp:nvSpPr>
        <dsp:cNvPr id="0" name=""/>
        <dsp:cNvSpPr/>
      </dsp:nvSpPr>
      <dsp:spPr>
        <a:xfrm>
          <a:off x="7348745" y="944316"/>
          <a:ext cx="91440" cy="1968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1075"/>
              </a:lnTo>
              <a:lnTo>
                <a:pt x="48256" y="121075"/>
              </a:lnTo>
              <a:lnTo>
                <a:pt x="48256" y="19686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95E682-766A-48E6-9D91-601818F014B0}">
      <dsp:nvSpPr>
        <dsp:cNvPr id="0" name=""/>
        <dsp:cNvSpPr/>
      </dsp:nvSpPr>
      <dsp:spPr>
        <a:xfrm>
          <a:off x="4420877" y="220293"/>
          <a:ext cx="2973587" cy="324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831"/>
              </a:lnTo>
              <a:lnTo>
                <a:pt x="2973587" y="248831"/>
              </a:lnTo>
              <a:lnTo>
                <a:pt x="2973587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943E9B-9915-42BD-943C-D01E78DE7F38}">
      <dsp:nvSpPr>
        <dsp:cNvPr id="0" name=""/>
        <dsp:cNvSpPr/>
      </dsp:nvSpPr>
      <dsp:spPr>
        <a:xfrm>
          <a:off x="4420877" y="220293"/>
          <a:ext cx="1973653" cy="324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831"/>
              </a:lnTo>
              <a:lnTo>
                <a:pt x="1973653" y="248831"/>
              </a:lnTo>
              <a:lnTo>
                <a:pt x="1973653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9384E3-14F5-4C08-A672-74D2C07BDEEB}">
      <dsp:nvSpPr>
        <dsp:cNvPr id="0" name=""/>
        <dsp:cNvSpPr/>
      </dsp:nvSpPr>
      <dsp:spPr>
        <a:xfrm>
          <a:off x="4420877" y="220293"/>
          <a:ext cx="973720" cy="324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831"/>
              </a:lnTo>
              <a:lnTo>
                <a:pt x="973720" y="248831"/>
              </a:lnTo>
              <a:lnTo>
                <a:pt x="973720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7DF9B-CAC0-4A21-9E5B-14DAFDCB2D4E}">
      <dsp:nvSpPr>
        <dsp:cNvPr id="0" name=""/>
        <dsp:cNvSpPr/>
      </dsp:nvSpPr>
      <dsp:spPr>
        <a:xfrm>
          <a:off x="4419044" y="1416944"/>
          <a:ext cx="3575244" cy="232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093"/>
              </a:lnTo>
              <a:lnTo>
                <a:pt x="3575244" y="157093"/>
              </a:lnTo>
              <a:lnTo>
                <a:pt x="3575244" y="23288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D090D-0834-4DAF-8666-6539C0179716}">
      <dsp:nvSpPr>
        <dsp:cNvPr id="0" name=""/>
        <dsp:cNvSpPr/>
      </dsp:nvSpPr>
      <dsp:spPr>
        <a:xfrm>
          <a:off x="6873179" y="2931843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BD09DD-3A13-4C2C-864D-EF92C02E893D}">
      <dsp:nvSpPr>
        <dsp:cNvPr id="0" name=""/>
        <dsp:cNvSpPr/>
      </dsp:nvSpPr>
      <dsp:spPr>
        <a:xfrm>
          <a:off x="6873179" y="2174393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4170BC-FFA5-492E-975B-A8F86E56EE81}">
      <dsp:nvSpPr>
        <dsp:cNvPr id="0" name=""/>
        <dsp:cNvSpPr/>
      </dsp:nvSpPr>
      <dsp:spPr>
        <a:xfrm>
          <a:off x="4419044" y="1416944"/>
          <a:ext cx="2499854" cy="237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148"/>
              </a:lnTo>
              <a:lnTo>
                <a:pt x="2499854" y="162148"/>
              </a:lnTo>
              <a:lnTo>
                <a:pt x="2499854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8FD6E-A2E6-473F-835B-AC0F89498EA7}">
      <dsp:nvSpPr>
        <dsp:cNvPr id="0" name=""/>
        <dsp:cNvSpPr/>
      </dsp:nvSpPr>
      <dsp:spPr>
        <a:xfrm>
          <a:off x="5869154" y="3689293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6ABDE-92BC-44B0-8A2C-C12F32304C71}">
      <dsp:nvSpPr>
        <dsp:cNvPr id="0" name=""/>
        <dsp:cNvSpPr/>
      </dsp:nvSpPr>
      <dsp:spPr>
        <a:xfrm>
          <a:off x="5869154" y="2931843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A5F4F3-50CC-465E-9ED8-CB236BF9F17F}">
      <dsp:nvSpPr>
        <dsp:cNvPr id="0" name=""/>
        <dsp:cNvSpPr/>
      </dsp:nvSpPr>
      <dsp:spPr>
        <a:xfrm>
          <a:off x="5869154" y="2174393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1E837-4FA1-446D-B2A7-0F67CD065B80}">
      <dsp:nvSpPr>
        <dsp:cNvPr id="0" name=""/>
        <dsp:cNvSpPr/>
      </dsp:nvSpPr>
      <dsp:spPr>
        <a:xfrm>
          <a:off x="4419044" y="1416944"/>
          <a:ext cx="1495830" cy="237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148"/>
              </a:lnTo>
              <a:lnTo>
                <a:pt x="1495830" y="162148"/>
              </a:lnTo>
              <a:lnTo>
                <a:pt x="149583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9B1163-C5C9-412D-B06C-EF22BD8D37AE}">
      <dsp:nvSpPr>
        <dsp:cNvPr id="0" name=""/>
        <dsp:cNvSpPr/>
      </dsp:nvSpPr>
      <dsp:spPr>
        <a:xfrm>
          <a:off x="4419044" y="1416944"/>
          <a:ext cx="495896" cy="237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148"/>
              </a:lnTo>
              <a:lnTo>
                <a:pt x="495896" y="162148"/>
              </a:lnTo>
              <a:lnTo>
                <a:pt x="495896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A3846C-1EAA-4489-985B-421385271972}">
      <dsp:nvSpPr>
        <dsp:cNvPr id="0" name=""/>
        <dsp:cNvSpPr/>
      </dsp:nvSpPr>
      <dsp:spPr>
        <a:xfrm>
          <a:off x="3869287" y="2646730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E1A65-D9B6-4FE5-BFA4-64B7396417D6}">
      <dsp:nvSpPr>
        <dsp:cNvPr id="0" name=""/>
        <dsp:cNvSpPr/>
      </dsp:nvSpPr>
      <dsp:spPr>
        <a:xfrm>
          <a:off x="3869287" y="2054781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FB4835-0FC0-4EC5-B161-4A6D7B58CC92}">
      <dsp:nvSpPr>
        <dsp:cNvPr id="0" name=""/>
        <dsp:cNvSpPr/>
      </dsp:nvSpPr>
      <dsp:spPr>
        <a:xfrm>
          <a:off x="3915007" y="1416944"/>
          <a:ext cx="504037" cy="237938"/>
        </a:xfrm>
        <a:custGeom>
          <a:avLst/>
          <a:gdLst/>
          <a:ahLst/>
          <a:cxnLst/>
          <a:rect l="0" t="0" r="0" b="0"/>
          <a:pathLst>
            <a:path>
              <a:moveTo>
                <a:pt x="504037" y="0"/>
              </a:moveTo>
              <a:lnTo>
                <a:pt x="504037" y="162148"/>
              </a:lnTo>
              <a:lnTo>
                <a:pt x="0" y="162148"/>
              </a:lnTo>
              <a:lnTo>
                <a:pt x="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CE9B39-FC15-41E2-ACA1-D1C62123FB92}">
      <dsp:nvSpPr>
        <dsp:cNvPr id="0" name=""/>
        <dsp:cNvSpPr/>
      </dsp:nvSpPr>
      <dsp:spPr>
        <a:xfrm>
          <a:off x="2869353" y="4728552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C05B13-2B8C-4522-8445-5696B75EA1E7}">
      <dsp:nvSpPr>
        <dsp:cNvPr id="0" name=""/>
        <dsp:cNvSpPr/>
      </dsp:nvSpPr>
      <dsp:spPr>
        <a:xfrm>
          <a:off x="2869353" y="4231268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84589-3630-4ED7-B4E6-56D5FF69B693}">
      <dsp:nvSpPr>
        <dsp:cNvPr id="0" name=""/>
        <dsp:cNvSpPr/>
      </dsp:nvSpPr>
      <dsp:spPr>
        <a:xfrm>
          <a:off x="2869353" y="3705666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B899D-6ED5-4615-AC4D-11562D203D21}">
      <dsp:nvSpPr>
        <dsp:cNvPr id="0" name=""/>
        <dsp:cNvSpPr/>
      </dsp:nvSpPr>
      <dsp:spPr>
        <a:xfrm>
          <a:off x="2869353" y="3111602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4A4C62-B958-4A32-A65D-2F6B6C01CDC0}">
      <dsp:nvSpPr>
        <dsp:cNvPr id="0" name=""/>
        <dsp:cNvSpPr/>
      </dsp:nvSpPr>
      <dsp:spPr>
        <a:xfrm>
          <a:off x="2869353" y="2513710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5C673-10D0-4A7A-8A60-78F32607868A}">
      <dsp:nvSpPr>
        <dsp:cNvPr id="0" name=""/>
        <dsp:cNvSpPr/>
      </dsp:nvSpPr>
      <dsp:spPr>
        <a:xfrm>
          <a:off x="2869353" y="1979540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E7665F-0C28-4C17-A54F-1845FB1C7AED}">
      <dsp:nvSpPr>
        <dsp:cNvPr id="0" name=""/>
        <dsp:cNvSpPr/>
      </dsp:nvSpPr>
      <dsp:spPr>
        <a:xfrm>
          <a:off x="2915073" y="1416944"/>
          <a:ext cx="1503970" cy="237938"/>
        </a:xfrm>
        <a:custGeom>
          <a:avLst/>
          <a:gdLst/>
          <a:ahLst/>
          <a:cxnLst/>
          <a:rect l="0" t="0" r="0" b="0"/>
          <a:pathLst>
            <a:path>
              <a:moveTo>
                <a:pt x="1503970" y="0"/>
              </a:moveTo>
              <a:lnTo>
                <a:pt x="1503970" y="162148"/>
              </a:lnTo>
              <a:lnTo>
                <a:pt x="0" y="162148"/>
              </a:lnTo>
              <a:lnTo>
                <a:pt x="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5E9D50-43CC-49C1-AE3D-E55A414BC8B3}">
      <dsp:nvSpPr>
        <dsp:cNvPr id="0" name=""/>
        <dsp:cNvSpPr/>
      </dsp:nvSpPr>
      <dsp:spPr>
        <a:xfrm>
          <a:off x="1919189" y="1416944"/>
          <a:ext cx="2499854" cy="237938"/>
        </a:xfrm>
        <a:custGeom>
          <a:avLst/>
          <a:gdLst/>
          <a:ahLst/>
          <a:cxnLst/>
          <a:rect l="0" t="0" r="0" b="0"/>
          <a:pathLst>
            <a:path>
              <a:moveTo>
                <a:pt x="2499854" y="0"/>
              </a:moveTo>
              <a:lnTo>
                <a:pt x="2499854" y="162148"/>
              </a:lnTo>
              <a:lnTo>
                <a:pt x="0" y="162148"/>
              </a:lnTo>
              <a:lnTo>
                <a:pt x="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B191C6-72C5-452D-B551-8FE1EFECF7CE}">
      <dsp:nvSpPr>
        <dsp:cNvPr id="0" name=""/>
        <dsp:cNvSpPr/>
      </dsp:nvSpPr>
      <dsp:spPr>
        <a:xfrm>
          <a:off x="873535" y="2646730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4F0DC-E993-4CC0-B589-79ED0F1C4D7F}">
      <dsp:nvSpPr>
        <dsp:cNvPr id="0" name=""/>
        <dsp:cNvSpPr/>
      </dsp:nvSpPr>
      <dsp:spPr>
        <a:xfrm>
          <a:off x="873535" y="2054781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029C84-8ACC-4D33-8DC8-7A44643F54D7}">
      <dsp:nvSpPr>
        <dsp:cNvPr id="0" name=""/>
        <dsp:cNvSpPr/>
      </dsp:nvSpPr>
      <dsp:spPr>
        <a:xfrm>
          <a:off x="919255" y="1416944"/>
          <a:ext cx="3499788" cy="237938"/>
        </a:xfrm>
        <a:custGeom>
          <a:avLst/>
          <a:gdLst/>
          <a:ahLst/>
          <a:cxnLst/>
          <a:rect l="0" t="0" r="0" b="0"/>
          <a:pathLst>
            <a:path>
              <a:moveTo>
                <a:pt x="3499788" y="0"/>
              </a:moveTo>
              <a:lnTo>
                <a:pt x="3499788" y="162148"/>
              </a:lnTo>
              <a:lnTo>
                <a:pt x="0" y="162148"/>
              </a:lnTo>
              <a:lnTo>
                <a:pt x="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F313E-A1B2-41EB-B8BC-8A8DF35939A5}">
      <dsp:nvSpPr>
        <dsp:cNvPr id="0" name=""/>
        <dsp:cNvSpPr/>
      </dsp:nvSpPr>
      <dsp:spPr>
        <a:xfrm>
          <a:off x="4373324" y="899425"/>
          <a:ext cx="91440" cy="2379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93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2E9C19-E8FD-45BA-9A18-E0BFC747B7DD}">
      <dsp:nvSpPr>
        <dsp:cNvPr id="0" name=""/>
        <dsp:cNvSpPr/>
      </dsp:nvSpPr>
      <dsp:spPr>
        <a:xfrm>
          <a:off x="4373324" y="220293"/>
          <a:ext cx="91440" cy="324622"/>
        </a:xfrm>
        <a:custGeom>
          <a:avLst/>
          <a:gdLst/>
          <a:ahLst/>
          <a:cxnLst/>
          <a:rect l="0" t="0" r="0" b="0"/>
          <a:pathLst>
            <a:path>
              <a:moveTo>
                <a:pt x="47553" y="0"/>
              </a:moveTo>
              <a:lnTo>
                <a:pt x="47553" y="248831"/>
              </a:lnTo>
              <a:lnTo>
                <a:pt x="45720" y="248831"/>
              </a:lnTo>
              <a:lnTo>
                <a:pt x="45720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81BE91-9E6F-4C5E-A9DD-0851B25DA7AC}">
      <dsp:nvSpPr>
        <dsp:cNvPr id="0" name=""/>
        <dsp:cNvSpPr/>
      </dsp:nvSpPr>
      <dsp:spPr>
        <a:xfrm>
          <a:off x="3443490" y="220293"/>
          <a:ext cx="977387" cy="324622"/>
        </a:xfrm>
        <a:custGeom>
          <a:avLst/>
          <a:gdLst/>
          <a:ahLst/>
          <a:cxnLst/>
          <a:rect l="0" t="0" r="0" b="0"/>
          <a:pathLst>
            <a:path>
              <a:moveTo>
                <a:pt x="977387" y="0"/>
              </a:moveTo>
              <a:lnTo>
                <a:pt x="977387" y="248831"/>
              </a:lnTo>
              <a:lnTo>
                <a:pt x="0" y="248831"/>
              </a:lnTo>
              <a:lnTo>
                <a:pt x="0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53730-2149-47E6-9D2D-4EF89008A3AF}">
      <dsp:nvSpPr>
        <dsp:cNvPr id="0" name=""/>
        <dsp:cNvSpPr/>
      </dsp:nvSpPr>
      <dsp:spPr>
        <a:xfrm>
          <a:off x="2443557" y="220293"/>
          <a:ext cx="1977320" cy="324622"/>
        </a:xfrm>
        <a:custGeom>
          <a:avLst/>
          <a:gdLst/>
          <a:ahLst/>
          <a:cxnLst/>
          <a:rect l="0" t="0" r="0" b="0"/>
          <a:pathLst>
            <a:path>
              <a:moveTo>
                <a:pt x="1977320" y="0"/>
              </a:moveTo>
              <a:lnTo>
                <a:pt x="1977320" y="248831"/>
              </a:lnTo>
              <a:lnTo>
                <a:pt x="0" y="248831"/>
              </a:lnTo>
              <a:lnTo>
                <a:pt x="0" y="324622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9A29EA-880F-4AB1-8DA7-D506246FB0B1}">
      <dsp:nvSpPr>
        <dsp:cNvPr id="0" name=""/>
        <dsp:cNvSpPr/>
      </dsp:nvSpPr>
      <dsp:spPr>
        <a:xfrm>
          <a:off x="3012851" y="-86357"/>
          <a:ext cx="2816052" cy="30665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1115D0-B82C-4BBA-8E5C-EC164410E9DA}">
      <dsp:nvSpPr>
        <dsp:cNvPr id="0" name=""/>
        <dsp:cNvSpPr/>
      </dsp:nvSpPr>
      <dsp:spPr>
        <a:xfrm>
          <a:off x="3103754" y="0"/>
          <a:ext cx="2816052" cy="30665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Arial" pitchFamily="34" charset="0"/>
              <a:cs typeface="Arial" pitchFamily="34" charset="0"/>
            </a:rPr>
            <a:t>Директор</a:t>
          </a:r>
        </a:p>
      </dsp:txBody>
      <dsp:txXfrm>
        <a:off x="3112736" y="8982"/>
        <a:ext cx="2798088" cy="288687"/>
      </dsp:txXfrm>
    </dsp:sp>
    <dsp:sp modelId="{985728B8-127B-4B70-8950-E44A21D72BB1}">
      <dsp:nvSpPr>
        <dsp:cNvPr id="0" name=""/>
        <dsp:cNvSpPr/>
      </dsp:nvSpPr>
      <dsp:spPr>
        <a:xfrm>
          <a:off x="2034493" y="544916"/>
          <a:ext cx="818127" cy="316002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0F1CFA-B78E-4F33-B365-A5289041B39A}">
      <dsp:nvSpPr>
        <dsp:cNvPr id="0" name=""/>
        <dsp:cNvSpPr/>
      </dsp:nvSpPr>
      <dsp:spPr>
        <a:xfrm>
          <a:off x="2125396" y="631274"/>
          <a:ext cx="818127" cy="3160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Заместитель директора</a:t>
          </a:r>
        </a:p>
      </dsp:txBody>
      <dsp:txXfrm>
        <a:off x="2134651" y="640529"/>
        <a:ext cx="799617" cy="297492"/>
      </dsp:txXfrm>
    </dsp:sp>
    <dsp:sp modelId="{3830A2D3-8BFA-4F56-A9C4-50A3887EBFE3}">
      <dsp:nvSpPr>
        <dsp:cNvPr id="0" name=""/>
        <dsp:cNvSpPr/>
      </dsp:nvSpPr>
      <dsp:spPr>
        <a:xfrm>
          <a:off x="3034427" y="544916"/>
          <a:ext cx="818127" cy="337438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348B3A-F1D7-401C-A28E-C03B93F8E537}">
      <dsp:nvSpPr>
        <dsp:cNvPr id="0" name=""/>
        <dsp:cNvSpPr/>
      </dsp:nvSpPr>
      <dsp:spPr>
        <a:xfrm>
          <a:off x="3125330" y="631274"/>
          <a:ext cx="818127" cy="3374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Главный бухгалтер</a:t>
          </a:r>
        </a:p>
      </dsp:txBody>
      <dsp:txXfrm>
        <a:off x="3135213" y="641157"/>
        <a:ext cx="798361" cy="317672"/>
      </dsp:txXfrm>
    </dsp:sp>
    <dsp:sp modelId="{AB9D680C-11D1-4BAD-A764-06B949B653FF}">
      <dsp:nvSpPr>
        <dsp:cNvPr id="0" name=""/>
        <dsp:cNvSpPr/>
      </dsp:nvSpPr>
      <dsp:spPr>
        <a:xfrm>
          <a:off x="4034360" y="544916"/>
          <a:ext cx="769367" cy="354509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3847953-60FB-4A1F-9D3C-D1D4FD05358B}">
      <dsp:nvSpPr>
        <dsp:cNvPr id="0" name=""/>
        <dsp:cNvSpPr/>
      </dsp:nvSpPr>
      <dsp:spPr>
        <a:xfrm>
          <a:off x="4125263" y="631274"/>
          <a:ext cx="769367" cy="3545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Главный инженер</a:t>
          </a:r>
        </a:p>
      </dsp:txBody>
      <dsp:txXfrm>
        <a:off x="4135646" y="641657"/>
        <a:ext cx="748601" cy="333743"/>
      </dsp:txXfrm>
    </dsp:sp>
    <dsp:sp modelId="{EE295B65-FD22-4881-8591-8A6F146696B9}">
      <dsp:nvSpPr>
        <dsp:cNvPr id="0" name=""/>
        <dsp:cNvSpPr/>
      </dsp:nvSpPr>
      <dsp:spPr>
        <a:xfrm>
          <a:off x="3623607" y="1137364"/>
          <a:ext cx="1590873" cy="279580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537B681-38B7-4995-B647-BFFCC29DB73F}">
      <dsp:nvSpPr>
        <dsp:cNvPr id="0" name=""/>
        <dsp:cNvSpPr/>
      </dsp:nvSpPr>
      <dsp:spPr>
        <a:xfrm>
          <a:off x="3714510" y="1223721"/>
          <a:ext cx="1590873" cy="2795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Главные инженеры проекта</a:t>
          </a:r>
        </a:p>
      </dsp:txBody>
      <dsp:txXfrm>
        <a:off x="3722699" y="1231910"/>
        <a:ext cx="1574495" cy="263202"/>
      </dsp:txXfrm>
    </dsp:sp>
    <dsp:sp modelId="{A601181E-2904-4989-AE29-FF12B2E2149F}">
      <dsp:nvSpPr>
        <dsp:cNvPr id="0" name=""/>
        <dsp:cNvSpPr/>
      </dsp:nvSpPr>
      <dsp:spPr>
        <a:xfrm>
          <a:off x="510192" y="1654882"/>
          <a:ext cx="818127" cy="399898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775A01A-4418-4404-8E9B-F53BDA6E4C73}">
      <dsp:nvSpPr>
        <dsp:cNvPr id="0" name=""/>
        <dsp:cNvSpPr/>
      </dsp:nvSpPr>
      <dsp:spPr>
        <a:xfrm>
          <a:off x="601095" y="1741240"/>
          <a:ext cx="818127" cy="399898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Сантехнический отдел</a:t>
          </a:r>
        </a:p>
      </dsp:txBody>
      <dsp:txXfrm>
        <a:off x="612808" y="1752953"/>
        <a:ext cx="794701" cy="376472"/>
      </dsp:txXfrm>
    </dsp:sp>
    <dsp:sp modelId="{F4F865EA-3CB7-4E1F-88D0-2C8D928341E1}">
      <dsp:nvSpPr>
        <dsp:cNvPr id="0" name=""/>
        <dsp:cNvSpPr/>
      </dsp:nvSpPr>
      <dsp:spPr>
        <a:xfrm>
          <a:off x="510192" y="2292720"/>
          <a:ext cx="818127" cy="354010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022C9B0-4C36-424D-A944-B4833C41512E}">
      <dsp:nvSpPr>
        <dsp:cNvPr id="0" name=""/>
        <dsp:cNvSpPr/>
      </dsp:nvSpPr>
      <dsp:spPr>
        <a:xfrm>
          <a:off x="601095" y="2379078"/>
          <a:ext cx="818127" cy="3540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отопления и вентиляции</a:t>
          </a:r>
        </a:p>
      </dsp:txBody>
      <dsp:txXfrm>
        <a:off x="611464" y="2389447"/>
        <a:ext cx="797389" cy="333272"/>
      </dsp:txXfrm>
    </dsp:sp>
    <dsp:sp modelId="{DFB537BF-AF0F-4E75-9DFC-AA7767637157}">
      <dsp:nvSpPr>
        <dsp:cNvPr id="0" name=""/>
        <dsp:cNvSpPr/>
      </dsp:nvSpPr>
      <dsp:spPr>
        <a:xfrm>
          <a:off x="510192" y="2884669"/>
          <a:ext cx="818127" cy="399904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E2448F2-5E56-4A6B-8A72-C997AADEE87C}">
      <dsp:nvSpPr>
        <dsp:cNvPr id="0" name=""/>
        <dsp:cNvSpPr/>
      </dsp:nvSpPr>
      <dsp:spPr>
        <a:xfrm>
          <a:off x="601095" y="2971027"/>
          <a:ext cx="818127" cy="3999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водоснабжения и канализации</a:t>
          </a:r>
        </a:p>
      </dsp:txBody>
      <dsp:txXfrm>
        <a:off x="612808" y="2982740"/>
        <a:ext cx="794701" cy="376478"/>
      </dsp:txXfrm>
    </dsp:sp>
    <dsp:sp modelId="{8F810292-4D48-4137-A77E-72D450719720}">
      <dsp:nvSpPr>
        <dsp:cNvPr id="0" name=""/>
        <dsp:cNvSpPr/>
      </dsp:nvSpPr>
      <dsp:spPr>
        <a:xfrm>
          <a:off x="1510125" y="1654882"/>
          <a:ext cx="818127" cy="411593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D158114-CCBF-442E-9C92-9DE5E754F988}">
      <dsp:nvSpPr>
        <dsp:cNvPr id="0" name=""/>
        <dsp:cNvSpPr/>
      </dsp:nvSpPr>
      <dsp:spPr>
        <a:xfrm>
          <a:off x="1601028" y="1741240"/>
          <a:ext cx="818127" cy="411593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АПС и АПТ</a:t>
          </a:r>
        </a:p>
      </dsp:txBody>
      <dsp:txXfrm>
        <a:off x="1613083" y="1753295"/>
        <a:ext cx="794017" cy="387483"/>
      </dsp:txXfrm>
    </dsp:sp>
    <dsp:sp modelId="{E78B6A93-9313-4657-A2A1-9B0A5315064A}">
      <dsp:nvSpPr>
        <dsp:cNvPr id="0" name=""/>
        <dsp:cNvSpPr/>
      </dsp:nvSpPr>
      <dsp:spPr>
        <a:xfrm>
          <a:off x="2510059" y="1654882"/>
          <a:ext cx="810028" cy="324658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F06710-82A0-43B5-A5DA-2867AA4B8296}">
      <dsp:nvSpPr>
        <dsp:cNvPr id="0" name=""/>
        <dsp:cNvSpPr/>
      </dsp:nvSpPr>
      <dsp:spPr>
        <a:xfrm>
          <a:off x="2600962" y="1741240"/>
          <a:ext cx="810028" cy="324658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Электротехни-ческий отдел</a:t>
          </a:r>
        </a:p>
      </dsp:txBody>
      <dsp:txXfrm>
        <a:off x="2610471" y="1750749"/>
        <a:ext cx="791010" cy="305640"/>
      </dsp:txXfrm>
    </dsp:sp>
    <dsp:sp modelId="{B4E2FD27-82A9-4873-A665-32B007692AA8}">
      <dsp:nvSpPr>
        <dsp:cNvPr id="0" name=""/>
        <dsp:cNvSpPr/>
      </dsp:nvSpPr>
      <dsp:spPr>
        <a:xfrm>
          <a:off x="2506009" y="2217479"/>
          <a:ext cx="818127" cy="296230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5926D70-AC3E-4DC0-B8B1-70D8C039A4D3}">
      <dsp:nvSpPr>
        <dsp:cNvPr id="0" name=""/>
        <dsp:cNvSpPr/>
      </dsp:nvSpPr>
      <dsp:spPr>
        <a:xfrm>
          <a:off x="2596912" y="2303837"/>
          <a:ext cx="818127" cy="29623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Технологическая группа</a:t>
          </a:r>
        </a:p>
      </dsp:txBody>
      <dsp:txXfrm>
        <a:off x="2605588" y="2312513"/>
        <a:ext cx="800775" cy="278878"/>
      </dsp:txXfrm>
    </dsp:sp>
    <dsp:sp modelId="{BF87B27C-3962-442B-BC22-A2DDE39E0F3D}">
      <dsp:nvSpPr>
        <dsp:cNvPr id="0" name=""/>
        <dsp:cNvSpPr/>
      </dsp:nvSpPr>
      <dsp:spPr>
        <a:xfrm>
          <a:off x="2506009" y="2751648"/>
          <a:ext cx="818127" cy="359953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ECED186-82FA-498F-BE23-722F852CF7AB}">
      <dsp:nvSpPr>
        <dsp:cNvPr id="0" name=""/>
        <dsp:cNvSpPr/>
      </dsp:nvSpPr>
      <dsp:spPr>
        <a:xfrm>
          <a:off x="2596912" y="2838006"/>
          <a:ext cx="818127" cy="359953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первичной коммутации</a:t>
          </a:r>
        </a:p>
      </dsp:txBody>
      <dsp:txXfrm>
        <a:off x="2607455" y="2848549"/>
        <a:ext cx="797041" cy="338867"/>
      </dsp:txXfrm>
    </dsp:sp>
    <dsp:sp modelId="{FB975199-6F26-40EE-8E60-48B88F6DE6E1}">
      <dsp:nvSpPr>
        <dsp:cNvPr id="0" name=""/>
        <dsp:cNvSpPr/>
      </dsp:nvSpPr>
      <dsp:spPr>
        <a:xfrm>
          <a:off x="2506009" y="3349541"/>
          <a:ext cx="818127" cy="356124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346A1E-AF40-4C40-BC46-40C11FE61BCA}">
      <dsp:nvSpPr>
        <dsp:cNvPr id="0" name=""/>
        <dsp:cNvSpPr/>
      </dsp:nvSpPr>
      <dsp:spPr>
        <a:xfrm>
          <a:off x="2596912" y="3435899"/>
          <a:ext cx="818127" cy="356124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релейной защиты и автоматики</a:t>
          </a:r>
        </a:p>
      </dsp:txBody>
      <dsp:txXfrm>
        <a:off x="2607343" y="3446330"/>
        <a:ext cx="797265" cy="335262"/>
      </dsp:txXfrm>
    </dsp:sp>
    <dsp:sp modelId="{9DB07BB8-1EE5-4BD6-B99E-6791435440FF}">
      <dsp:nvSpPr>
        <dsp:cNvPr id="0" name=""/>
        <dsp:cNvSpPr/>
      </dsp:nvSpPr>
      <dsp:spPr>
        <a:xfrm>
          <a:off x="2506009" y="3943604"/>
          <a:ext cx="818127" cy="287663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8E87819-5F20-4516-85EF-157F0C4D2C94}">
      <dsp:nvSpPr>
        <dsp:cNvPr id="0" name=""/>
        <dsp:cNvSpPr/>
      </dsp:nvSpPr>
      <dsp:spPr>
        <a:xfrm>
          <a:off x="2596912" y="4029962"/>
          <a:ext cx="818127" cy="287663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кабельных сетей</a:t>
          </a:r>
        </a:p>
      </dsp:txBody>
      <dsp:txXfrm>
        <a:off x="2605337" y="4038387"/>
        <a:ext cx="801277" cy="270813"/>
      </dsp:txXfrm>
    </dsp:sp>
    <dsp:sp modelId="{90305F09-7473-42B6-BBCA-3EFC97F24213}">
      <dsp:nvSpPr>
        <dsp:cNvPr id="0" name=""/>
        <dsp:cNvSpPr/>
      </dsp:nvSpPr>
      <dsp:spPr>
        <a:xfrm>
          <a:off x="2485446" y="4469207"/>
          <a:ext cx="859254" cy="259345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101308-35CC-4C0C-9D97-51FBF9F0898D}">
      <dsp:nvSpPr>
        <dsp:cNvPr id="0" name=""/>
        <dsp:cNvSpPr/>
      </dsp:nvSpPr>
      <dsp:spPr>
        <a:xfrm>
          <a:off x="2576349" y="4555565"/>
          <a:ext cx="859254" cy="2593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КИПиА</a:t>
          </a:r>
        </a:p>
      </dsp:txBody>
      <dsp:txXfrm>
        <a:off x="2583945" y="4563161"/>
        <a:ext cx="844062" cy="244153"/>
      </dsp:txXfrm>
    </dsp:sp>
    <dsp:sp modelId="{10B6FC00-6DCA-4B30-9349-E44C8E3F598A}">
      <dsp:nvSpPr>
        <dsp:cNvPr id="0" name=""/>
        <dsp:cNvSpPr/>
      </dsp:nvSpPr>
      <dsp:spPr>
        <a:xfrm>
          <a:off x="2506009" y="4966491"/>
          <a:ext cx="818127" cy="203409"/>
        </a:xfrm>
        <a:prstGeom prst="roundRect">
          <a:avLst>
            <a:gd name="adj" fmla="val 10000"/>
          </a:avLst>
        </a:prstGeom>
        <a:solidFill>
          <a:srgbClr val="4476B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B7E3E0-C977-4759-82E4-066053312B21}">
      <dsp:nvSpPr>
        <dsp:cNvPr id="0" name=""/>
        <dsp:cNvSpPr/>
      </dsp:nvSpPr>
      <dsp:spPr>
        <a:xfrm>
          <a:off x="2596912" y="5052849"/>
          <a:ext cx="818127" cy="203409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СВ</a:t>
          </a:r>
        </a:p>
      </dsp:txBody>
      <dsp:txXfrm>
        <a:off x="2602870" y="5058807"/>
        <a:ext cx="806211" cy="191493"/>
      </dsp:txXfrm>
    </dsp:sp>
    <dsp:sp modelId="{7E0C9273-4215-4E4C-B67C-D581ECA05DAC}">
      <dsp:nvSpPr>
        <dsp:cNvPr id="0" name=""/>
        <dsp:cNvSpPr/>
      </dsp:nvSpPr>
      <dsp:spPr>
        <a:xfrm>
          <a:off x="3505943" y="1654882"/>
          <a:ext cx="818127" cy="399898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A235C0-58CE-4F56-900D-EDA04046B77B}">
      <dsp:nvSpPr>
        <dsp:cNvPr id="0" name=""/>
        <dsp:cNvSpPr/>
      </dsp:nvSpPr>
      <dsp:spPr>
        <a:xfrm>
          <a:off x="3596846" y="1741240"/>
          <a:ext cx="818127" cy="399898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АСУТП</a:t>
          </a:r>
        </a:p>
      </dsp:txBody>
      <dsp:txXfrm>
        <a:off x="3608559" y="1752953"/>
        <a:ext cx="794701" cy="376472"/>
      </dsp:txXfrm>
    </dsp:sp>
    <dsp:sp modelId="{42ED2BD9-2DC9-4692-8E8D-FA51776BDBA4}">
      <dsp:nvSpPr>
        <dsp:cNvPr id="0" name=""/>
        <dsp:cNvSpPr/>
      </dsp:nvSpPr>
      <dsp:spPr>
        <a:xfrm>
          <a:off x="3505943" y="2292720"/>
          <a:ext cx="818127" cy="354010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5A61E6-84DF-4146-82F4-E8D266F1849D}">
      <dsp:nvSpPr>
        <dsp:cNvPr id="0" name=""/>
        <dsp:cNvSpPr/>
      </dsp:nvSpPr>
      <dsp:spPr>
        <a:xfrm>
          <a:off x="3596846" y="2379078"/>
          <a:ext cx="818127" cy="35401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Телемеханика и связь</a:t>
          </a:r>
        </a:p>
      </dsp:txBody>
      <dsp:txXfrm>
        <a:off x="3607215" y="2389447"/>
        <a:ext cx="797389" cy="333272"/>
      </dsp:txXfrm>
    </dsp:sp>
    <dsp:sp modelId="{99533BEB-A059-4F4D-BB74-F26C7981E7A5}">
      <dsp:nvSpPr>
        <dsp:cNvPr id="0" name=""/>
        <dsp:cNvSpPr/>
      </dsp:nvSpPr>
      <dsp:spPr>
        <a:xfrm>
          <a:off x="3505943" y="2884669"/>
          <a:ext cx="818127" cy="399904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C074A4-55CE-49F6-AFC5-7DE85CDC196C}">
      <dsp:nvSpPr>
        <dsp:cNvPr id="0" name=""/>
        <dsp:cNvSpPr/>
      </dsp:nvSpPr>
      <dsp:spPr>
        <a:xfrm>
          <a:off x="3596846" y="2971027"/>
          <a:ext cx="818127" cy="3999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АИИСКУЭ</a:t>
          </a:r>
        </a:p>
      </dsp:txBody>
      <dsp:txXfrm>
        <a:off x="3608559" y="2982740"/>
        <a:ext cx="794701" cy="376478"/>
      </dsp:txXfrm>
    </dsp:sp>
    <dsp:sp modelId="{A7B41624-77FE-40C3-B9CB-55426532D3FE}">
      <dsp:nvSpPr>
        <dsp:cNvPr id="0" name=""/>
        <dsp:cNvSpPr/>
      </dsp:nvSpPr>
      <dsp:spPr>
        <a:xfrm>
          <a:off x="4505877" y="165488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8BE302-FDC2-4346-ACF3-AB06A2D623F7}">
      <dsp:nvSpPr>
        <dsp:cNvPr id="0" name=""/>
        <dsp:cNvSpPr/>
      </dsp:nvSpPr>
      <dsp:spPr>
        <a:xfrm>
          <a:off x="4596780" y="174124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Сметный отдел</a:t>
          </a:r>
        </a:p>
      </dsp:txBody>
      <dsp:txXfrm>
        <a:off x="4611996" y="1756456"/>
        <a:ext cx="787695" cy="489079"/>
      </dsp:txXfrm>
    </dsp:sp>
    <dsp:sp modelId="{FB99E1CE-321E-4EDF-95DA-A7245967D7A7}">
      <dsp:nvSpPr>
        <dsp:cNvPr id="0" name=""/>
        <dsp:cNvSpPr/>
      </dsp:nvSpPr>
      <dsp:spPr>
        <a:xfrm>
          <a:off x="5505811" y="165488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03EA8B-6B1C-4AC8-96F5-ECD0A68E3549}">
      <dsp:nvSpPr>
        <dsp:cNvPr id="0" name=""/>
        <dsp:cNvSpPr/>
      </dsp:nvSpPr>
      <dsp:spPr>
        <a:xfrm>
          <a:off x="5596714" y="174124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Отдел архитектуры</a:t>
          </a:r>
        </a:p>
      </dsp:txBody>
      <dsp:txXfrm>
        <a:off x="5611930" y="1756456"/>
        <a:ext cx="787695" cy="489079"/>
      </dsp:txXfrm>
    </dsp:sp>
    <dsp:sp modelId="{8F305A81-DD9B-4897-B844-DD11BBA2377E}">
      <dsp:nvSpPr>
        <dsp:cNvPr id="0" name=""/>
        <dsp:cNvSpPr/>
      </dsp:nvSpPr>
      <dsp:spPr>
        <a:xfrm>
          <a:off x="5505811" y="241233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8ED1AD-88E9-450F-92AB-A7FC2757B52C}">
      <dsp:nvSpPr>
        <dsp:cNvPr id="0" name=""/>
        <dsp:cNvSpPr/>
      </dsp:nvSpPr>
      <dsp:spPr>
        <a:xfrm>
          <a:off x="5596714" y="249869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Архитектурная группа</a:t>
          </a:r>
        </a:p>
      </dsp:txBody>
      <dsp:txXfrm>
        <a:off x="5611930" y="2513906"/>
        <a:ext cx="787695" cy="489079"/>
      </dsp:txXfrm>
    </dsp:sp>
    <dsp:sp modelId="{3ECF282C-64DC-41E0-96A4-B1C575290DA0}">
      <dsp:nvSpPr>
        <dsp:cNvPr id="0" name=""/>
        <dsp:cNvSpPr/>
      </dsp:nvSpPr>
      <dsp:spPr>
        <a:xfrm>
          <a:off x="5505811" y="316978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016C5A-D7FE-4D23-A5B9-5B942A2369F0}">
      <dsp:nvSpPr>
        <dsp:cNvPr id="0" name=""/>
        <dsp:cNvSpPr/>
      </dsp:nvSpPr>
      <dsp:spPr>
        <a:xfrm>
          <a:off x="5596714" y="325614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генплана и транспорта</a:t>
          </a:r>
        </a:p>
      </dsp:txBody>
      <dsp:txXfrm>
        <a:off x="5611930" y="3271356"/>
        <a:ext cx="787695" cy="489079"/>
      </dsp:txXfrm>
    </dsp:sp>
    <dsp:sp modelId="{4DF278D0-7903-484C-971A-519739F78A32}">
      <dsp:nvSpPr>
        <dsp:cNvPr id="0" name=""/>
        <dsp:cNvSpPr/>
      </dsp:nvSpPr>
      <dsp:spPr>
        <a:xfrm>
          <a:off x="5505811" y="3927232"/>
          <a:ext cx="818127" cy="433791"/>
        </a:xfrm>
        <a:prstGeom prst="roundRect">
          <a:avLst>
            <a:gd name="adj" fmla="val 10000"/>
          </a:avLst>
        </a:prstGeom>
        <a:solidFill>
          <a:srgbClr val="4476B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7FB527A-E2A1-4876-A45B-80469423D2A0}">
      <dsp:nvSpPr>
        <dsp:cNvPr id="0" name=""/>
        <dsp:cNvSpPr/>
      </dsp:nvSpPr>
      <dsp:spPr>
        <a:xfrm>
          <a:off x="5596714" y="4013590"/>
          <a:ext cx="818127" cy="43379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ПОС</a:t>
          </a:r>
        </a:p>
      </dsp:txBody>
      <dsp:txXfrm>
        <a:off x="5609419" y="4026295"/>
        <a:ext cx="792717" cy="408381"/>
      </dsp:txXfrm>
    </dsp:sp>
    <dsp:sp modelId="{35F044DE-0E69-4C2A-BED9-D819A5E2F0DB}">
      <dsp:nvSpPr>
        <dsp:cNvPr id="0" name=""/>
        <dsp:cNvSpPr/>
      </dsp:nvSpPr>
      <dsp:spPr>
        <a:xfrm>
          <a:off x="6509835" y="165488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AF9AE6-90A8-43A7-97B6-F29A061759B6}">
      <dsp:nvSpPr>
        <dsp:cNvPr id="0" name=""/>
        <dsp:cNvSpPr/>
      </dsp:nvSpPr>
      <dsp:spPr>
        <a:xfrm>
          <a:off x="6600738" y="174124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Отдел строительных конструкций</a:t>
          </a:r>
        </a:p>
      </dsp:txBody>
      <dsp:txXfrm>
        <a:off x="6615954" y="1756456"/>
        <a:ext cx="787695" cy="489079"/>
      </dsp:txXfrm>
    </dsp:sp>
    <dsp:sp modelId="{D2CDB4B8-DAD6-41DD-950F-467B23408D1E}">
      <dsp:nvSpPr>
        <dsp:cNvPr id="0" name=""/>
        <dsp:cNvSpPr/>
      </dsp:nvSpPr>
      <dsp:spPr>
        <a:xfrm>
          <a:off x="6509835" y="2412332"/>
          <a:ext cx="818127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ABC1A3B-981A-41DB-93F7-B6F3B847BDE6}">
      <dsp:nvSpPr>
        <dsp:cNvPr id="0" name=""/>
        <dsp:cNvSpPr/>
      </dsp:nvSpPr>
      <dsp:spPr>
        <a:xfrm>
          <a:off x="6600738" y="2498690"/>
          <a:ext cx="818127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проектирования металлических конструкций</a:t>
          </a:r>
        </a:p>
      </dsp:txBody>
      <dsp:txXfrm>
        <a:off x="6615954" y="2513906"/>
        <a:ext cx="787695" cy="489079"/>
      </dsp:txXfrm>
    </dsp:sp>
    <dsp:sp modelId="{60E13720-5AD1-4D8C-9AFC-5065AD5F1D55}">
      <dsp:nvSpPr>
        <dsp:cNvPr id="0" name=""/>
        <dsp:cNvSpPr/>
      </dsp:nvSpPr>
      <dsp:spPr>
        <a:xfrm>
          <a:off x="6505744" y="3169782"/>
          <a:ext cx="826308" cy="519511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A72ABE0-5617-4729-9077-5F794E615CAF}">
      <dsp:nvSpPr>
        <dsp:cNvPr id="0" name=""/>
        <dsp:cNvSpPr/>
      </dsp:nvSpPr>
      <dsp:spPr>
        <a:xfrm>
          <a:off x="6596647" y="3256140"/>
          <a:ext cx="826308" cy="5195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Группа проектирования железобетонных конструкций</a:t>
          </a:r>
        </a:p>
      </dsp:txBody>
      <dsp:txXfrm>
        <a:off x="6611863" y="3271356"/>
        <a:ext cx="795876" cy="489079"/>
      </dsp:txXfrm>
    </dsp:sp>
    <dsp:sp modelId="{D06DE1AB-E51D-4096-B6D9-6635584B034D}">
      <dsp:nvSpPr>
        <dsp:cNvPr id="0" name=""/>
        <dsp:cNvSpPr/>
      </dsp:nvSpPr>
      <dsp:spPr>
        <a:xfrm>
          <a:off x="7585225" y="1649828"/>
          <a:ext cx="818127" cy="354005"/>
        </a:xfrm>
        <a:prstGeom prst="roundRect">
          <a:avLst>
            <a:gd name="adj" fmla="val 10000"/>
          </a:avLst>
        </a:prstGeom>
        <a:solidFill>
          <a:srgbClr val="4476B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32E9EE4-4DE6-4503-87B3-C7B8D75361C9}">
      <dsp:nvSpPr>
        <dsp:cNvPr id="0" name=""/>
        <dsp:cNvSpPr/>
      </dsp:nvSpPr>
      <dsp:spPr>
        <a:xfrm>
          <a:off x="7676128" y="1736185"/>
          <a:ext cx="818127" cy="3540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Отдел теплоснабжения</a:t>
          </a:r>
        </a:p>
      </dsp:txBody>
      <dsp:txXfrm>
        <a:off x="7686496" y="1746553"/>
        <a:ext cx="797391" cy="333269"/>
      </dsp:txXfrm>
    </dsp:sp>
    <dsp:sp modelId="{B9AE60D5-F788-400B-8444-8589300DA727}">
      <dsp:nvSpPr>
        <dsp:cNvPr id="0" name=""/>
        <dsp:cNvSpPr/>
      </dsp:nvSpPr>
      <dsp:spPr>
        <a:xfrm>
          <a:off x="4985534" y="544916"/>
          <a:ext cx="818127" cy="382869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4F1FED7-EEEA-45F0-9361-E3ECF11D5498}">
      <dsp:nvSpPr>
        <dsp:cNvPr id="0" name=""/>
        <dsp:cNvSpPr/>
      </dsp:nvSpPr>
      <dsp:spPr>
        <a:xfrm>
          <a:off x="5076437" y="631274"/>
          <a:ext cx="818127" cy="382869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Специалист по кадрам</a:t>
          </a:r>
        </a:p>
      </dsp:txBody>
      <dsp:txXfrm>
        <a:off x="5087651" y="642488"/>
        <a:ext cx="795699" cy="360441"/>
      </dsp:txXfrm>
    </dsp:sp>
    <dsp:sp modelId="{4406FFF5-377E-41E3-B04B-48FE3B616D84}">
      <dsp:nvSpPr>
        <dsp:cNvPr id="0" name=""/>
        <dsp:cNvSpPr/>
      </dsp:nvSpPr>
      <dsp:spPr>
        <a:xfrm>
          <a:off x="5985467" y="544916"/>
          <a:ext cx="818127" cy="399405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AEF6F93-5C3D-4E62-A0F3-80806658FDF7}">
      <dsp:nvSpPr>
        <dsp:cNvPr id="0" name=""/>
        <dsp:cNvSpPr/>
      </dsp:nvSpPr>
      <dsp:spPr>
        <a:xfrm>
          <a:off x="6076371" y="631274"/>
          <a:ext cx="818127" cy="3994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Экономист</a:t>
          </a:r>
        </a:p>
      </dsp:txBody>
      <dsp:txXfrm>
        <a:off x="6088069" y="642972"/>
        <a:ext cx="794731" cy="376009"/>
      </dsp:txXfrm>
    </dsp:sp>
    <dsp:sp modelId="{54F90BF0-8DA7-4BBE-9A27-AA373F8EEDBC}">
      <dsp:nvSpPr>
        <dsp:cNvPr id="0" name=""/>
        <dsp:cNvSpPr/>
      </dsp:nvSpPr>
      <dsp:spPr>
        <a:xfrm>
          <a:off x="6985401" y="544916"/>
          <a:ext cx="818127" cy="399400"/>
        </a:xfrm>
        <a:prstGeom prst="roundRect">
          <a:avLst>
            <a:gd name="adj" fmla="val 10000"/>
          </a:avLst>
        </a:prstGeom>
        <a:solidFill>
          <a:srgbClr val="497DB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615128F-1185-49FA-BD6D-338247DC32C9}">
      <dsp:nvSpPr>
        <dsp:cNvPr id="0" name=""/>
        <dsp:cNvSpPr/>
      </dsp:nvSpPr>
      <dsp:spPr>
        <a:xfrm>
          <a:off x="7076304" y="631274"/>
          <a:ext cx="818127" cy="3994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Управление автоматизации производства</a:t>
          </a:r>
        </a:p>
      </dsp:txBody>
      <dsp:txXfrm>
        <a:off x="7088002" y="642972"/>
        <a:ext cx="794731" cy="376004"/>
      </dsp:txXfrm>
    </dsp:sp>
    <dsp:sp modelId="{491229A8-52B6-42AF-89AA-5794BA2C1A3D}">
      <dsp:nvSpPr>
        <dsp:cNvPr id="0" name=""/>
        <dsp:cNvSpPr/>
      </dsp:nvSpPr>
      <dsp:spPr>
        <a:xfrm>
          <a:off x="6987937" y="1141182"/>
          <a:ext cx="818127" cy="265589"/>
        </a:xfrm>
        <a:prstGeom prst="roundRect">
          <a:avLst>
            <a:gd name="adj" fmla="val 10000"/>
          </a:avLst>
        </a:prstGeom>
        <a:solidFill>
          <a:srgbClr val="4476B2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D4F050B-99F5-48D8-9312-13C5653823C3}">
      <dsp:nvSpPr>
        <dsp:cNvPr id="0" name=""/>
        <dsp:cNvSpPr/>
      </dsp:nvSpPr>
      <dsp:spPr>
        <a:xfrm>
          <a:off x="7078840" y="1227540"/>
          <a:ext cx="818127" cy="2655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alpha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>
              <a:latin typeface="Arial" pitchFamily="34" charset="0"/>
              <a:cs typeface="Arial" pitchFamily="34" charset="0"/>
            </a:rPr>
            <a:t>Архив</a:t>
          </a:r>
        </a:p>
      </dsp:txBody>
      <dsp:txXfrm>
        <a:off x="7086619" y="1235319"/>
        <a:ext cx="802569" cy="250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0.32485</cdr:x>
      <cdr:y>0.31395</cdr:y>
    </cdr:from>
    <cdr:to>
      <cdr:x>0.66739</cdr:x>
      <cdr:y>0.81971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2970400" y="1944216"/>
          <a:ext cx="3132208" cy="3132000"/>
        </a:xfrm>
        <a:prstGeom xmlns:a="http://schemas.openxmlformats.org/drawingml/2006/main" prst="ellipse">
          <a:avLst/>
        </a:prstGeom>
        <a:solidFill xmlns:a="http://schemas.openxmlformats.org/drawingml/2006/main">
          <a:srgbClr val="4172AD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21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0.31516</cdr:x>
      <cdr:y>0.40933</cdr:y>
    </cdr:from>
    <cdr:to>
      <cdr:x>0.68528</cdr:x>
      <cdr:y>0.68222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881779" y="2376264"/>
          <a:ext cx="3384376" cy="15841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Проектная</a:t>
          </a:r>
        </a:p>
        <a:p xmlns:a="http://schemas.openxmlformats.org/drawingml/2006/main">
          <a:pPr algn="ctr"/>
          <a:r>
            <a:rPr lang="ru-RU" sz="3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и рабочая документация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7404" cy="496491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9654" y="1"/>
            <a:ext cx="2937404" cy="496491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48F52BD0-B8C9-443A-A848-0249FDAA7BAE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6463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16663"/>
            <a:ext cx="5422900" cy="4468416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2"/>
            <a:ext cx="2937404" cy="49649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9654" y="9431602"/>
            <a:ext cx="2937404" cy="496491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7C3F560A-7800-4BE0-91C1-3C71798A0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79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227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740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87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46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106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Построена и запущена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F560A-7800-4BE0-91C1-3C71798A0DB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70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97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51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2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25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86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4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1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99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87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1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lasticWrap trans="52000"/>
                    </a14:imgEffect>
                  </a14:imgLayer>
                </a14:imgProps>
              </a:ext>
            </a:extLst>
          </a:blip>
          <a:srcRect/>
          <a:stretch>
            <a:fillRect l="100000" t="10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306CC-E12E-4594-B2AC-07FF1F1E8A8A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6BEEA-F1D8-42BC-B673-001C7BA70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47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microsoft.com/office/2007/relationships/hdphoto" Target="../media/hdphoto3.wdp"/><Relationship Id="rId9" Type="http://schemas.openxmlformats.org/officeDocument/2006/relationships/image" Target="../media/image9.jpe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4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jpeg"/><Relationship Id="rId7" Type="http://schemas.microsoft.com/office/2007/relationships/hdphoto" Target="../media/hdphoto8.wdp"/><Relationship Id="rId12" Type="http://schemas.microsoft.com/office/2007/relationships/hdphoto" Target="../media/hdphoto10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4.png"/><Relationship Id="rId5" Type="http://schemas.microsoft.com/office/2007/relationships/hdphoto" Target="../media/hdphoto7.wdp"/><Relationship Id="rId10" Type="http://schemas.openxmlformats.org/officeDocument/2006/relationships/image" Target="../media/image33.jpeg"/><Relationship Id="rId4" Type="http://schemas.openxmlformats.org/officeDocument/2006/relationships/image" Target="../media/image30.png"/><Relationship Id="rId9" Type="http://schemas.microsoft.com/office/2007/relationships/hdphoto" Target="../media/hdphoto9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microsoft.com/office/2007/relationships/hdphoto" Target="../media/hdphoto11.wdp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дзаголовок 2"/>
          <p:cNvSpPr txBox="1">
            <a:spLocks/>
          </p:cNvSpPr>
          <p:nvPr/>
        </p:nvSpPr>
        <p:spPr>
          <a:xfrm>
            <a:off x="323528" y="116632"/>
            <a:ext cx="8496944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61" y="2515614"/>
            <a:ext cx="8064896" cy="170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61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ТЭЦ в проводах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5" y="1700808"/>
            <a:ext cx="907522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СООО «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РосЭнергоПроект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-М»            </a:t>
            </a:r>
            <a:endParaRPr lang="ru-RU" sz="1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13"/>
          <p:cNvSpPr txBox="1">
            <a:spLocks noGrp="1" noChangeArrowheads="1"/>
          </p:cNvSpPr>
          <p:nvPr>
            <p:ph idx="1"/>
          </p:nvPr>
        </p:nvSpPr>
        <p:spPr bwMode="auto">
          <a:xfrm>
            <a:off x="251520" y="1484784"/>
            <a:ext cx="8568952" cy="510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Создано в результате преобразования Представительства ООО «</a:t>
            </a:r>
            <a:r>
              <a:rPr lang="ru-RU" sz="1800" b="1" dirty="0" err="1">
                <a:latin typeface="Arial" pitchFamily="34" charset="0"/>
                <a:cs typeface="Arial" pitchFamily="34" charset="0"/>
              </a:rPr>
              <a:t>Теплоэнергоремонт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-Москва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» в Республике Беларусь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СООО оказывает комплекс услуг по </a:t>
            </a:r>
          </a:p>
          <a:p>
            <a:pPr marL="0" indent="0" algn="ctr">
              <a:buNone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проектированию объектов промышленности и энергетики, включая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 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предпроектные обследования, инженерные изыскания</a:t>
            </a: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основные технические решения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разработку проектной и рабочей документации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технические требования на оборудование, строительные конструкции и материалы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прохождение экспертиз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Главгосэкспертизы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РФ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авторский надзор</a:t>
            </a:r>
          </a:p>
          <a:p>
            <a:pPr marL="0" indent="0"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0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Documents and Settings\pavel.cheushev\Мои документы\Мои рисунки\Безымянный3.bmp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49080"/>
            <a:ext cx="5434374" cy="267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Documents and Settings\pavel.cheushev\Мои документы\Мои рисунки\Безымянный544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142" y="1329829"/>
            <a:ext cx="3667994" cy="28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28465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ru-RU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6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</a:t>
            </a:r>
            <a:r>
              <a:rPr lang="ru-RU" sz="28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сновные заказчики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426988"/>
            <a:ext cx="1095270" cy="780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11" y="5066585"/>
            <a:ext cx="1882588" cy="77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383255" y="4681553"/>
            <a:ext cx="524453" cy="2362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3544" y="4869160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62285" y="5041471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9159" y="4917782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2581" y="5194781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2976" y="5195480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26719" y="5569441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57255" y="5411017"/>
            <a:ext cx="5405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ГЭС-1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29958" y="5631359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7817" y="5756655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87054" y="5934981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6628" y="6131108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53578" y="4489281"/>
            <a:ext cx="843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err="1">
                <a:solidFill>
                  <a:srgbClr val="4476B2"/>
                </a:solidFill>
              </a:rPr>
              <a:t>Загорская</a:t>
            </a:r>
            <a:endParaRPr lang="ru-RU" sz="1200" b="1" dirty="0">
              <a:solidFill>
                <a:srgbClr val="4476B2"/>
              </a:solidFill>
            </a:endParaRPr>
          </a:p>
          <a:p>
            <a:r>
              <a:rPr lang="ru-RU" sz="1200" b="1" dirty="0">
                <a:solidFill>
                  <a:srgbClr val="4476B2"/>
                </a:solidFill>
              </a:rPr>
              <a:t>        ГАЭС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98776" y="4928086"/>
            <a:ext cx="548456" cy="2315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86158" y="492808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ГРЭС-3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4935" y="5180858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34208" y="5549516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ГРЭС-5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84671" y="5348272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ТЭЦ-22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84853" y="6072100"/>
            <a:ext cx="6222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ГРЭС-4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89900" y="6547465"/>
            <a:ext cx="700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ГРЭС-24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947764" y="5933600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ТЭЦ-17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41934" y="1772816"/>
            <a:ext cx="12045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Рязанская ГРЭС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00664" y="1351801"/>
            <a:ext cx="1214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Псковская ГРЭС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699792" y="1583214"/>
            <a:ext cx="1031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spc="-90" dirty="0">
                <a:solidFill>
                  <a:srgbClr val="4476B2"/>
                </a:solidFill>
              </a:rPr>
              <a:t>Киришская ГРЭС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28740" y="1367932"/>
            <a:ext cx="1487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Череповецкая ГРЭС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93715" y="1575519"/>
            <a:ext cx="1223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Серовская ГРЭС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43434" y="1403583"/>
            <a:ext cx="13695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Сургутская ГРЭС-1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03128" y="3789040"/>
            <a:ext cx="1245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Адлерская ГРЭС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013616" y="3944089"/>
            <a:ext cx="15987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Ставропольская ГРЭС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42477" y="3633628"/>
            <a:ext cx="1172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spc="-50" dirty="0">
                <a:solidFill>
                  <a:srgbClr val="4476B2"/>
                </a:solidFill>
              </a:rPr>
              <a:t>Новочеркасская</a:t>
            </a:r>
          </a:p>
          <a:p>
            <a:r>
              <a:rPr lang="ru-RU" sz="1200" b="1" spc="-50" dirty="0">
                <a:solidFill>
                  <a:srgbClr val="4476B2"/>
                </a:solidFill>
              </a:rPr>
              <a:t>             ГРЭС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78286" y="3872081"/>
            <a:ext cx="11652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Троицкая ГРЭС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7964" y="3791892"/>
            <a:ext cx="1583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4476B2"/>
                </a:solidFill>
              </a:rPr>
              <a:t>Красноярская ГРЭС-2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1822" y="4221088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4476B2"/>
                </a:solidFill>
              </a:rPr>
              <a:t>Москва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09178" y="5979767"/>
            <a:ext cx="1359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4476B2"/>
                </a:solidFill>
              </a:rPr>
              <a:t>Московская</a:t>
            </a:r>
          </a:p>
          <a:p>
            <a:r>
              <a:rPr lang="ru-RU" dirty="0">
                <a:solidFill>
                  <a:srgbClr val="4476B2"/>
                </a:solidFill>
              </a:rPr>
              <a:t>область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418AFE-A7C2-4641-AF14-3E0F9689A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67" y="5711641"/>
            <a:ext cx="1508133" cy="91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C3107C94-6EC3-451A-A613-FAAF5DB3B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16" y="2465720"/>
            <a:ext cx="1600273" cy="102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04DC3FF8-5542-4F6F-AC30-4FABA850A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65" y="3612791"/>
            <a:ext cx="1492827" cy="70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0048B65-C9BE-4AE8-9B71-169205852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86" y="4375681"/>
            <a:ext cx="1173835" cy="117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EB810A4-CB0C-4D28-83A2-BB03B038A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104" y="2214897"/>
            <a:ext cx="1315886" cy="122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ADBC07C8-3B9A-46DE-B114-6F0620179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8" y="3232411"/>
            <a:ext cx="1558276" cy="135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омпания ГЭХ Инжиниринг - описание и рейтинг участников рынка недвижимости  в Москве">
            <a:extLst>
              <a:ext uri="{FF2B5EF4-FFF2-40B4-BE49-F238E27FC236}">
                <a16:creationId xmlns:a16="http://schemas.microsoft.com/office/drawing/2014/main" id="{16776377-1EC4-4D89-96A2-9EDEF1C68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66" y="1998650"/>
            <a:ext cx="1875483" cy="54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97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rmAutofit/>
          </a:bodyPr>
          <a:lstStyle/>
          <a:p>
            <a:r>
              <a:rPr lang="ru-RU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Осуществляем разработку всех 	разделов проектной документации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Объект 7" descr="фы" title="ывфафыва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82613"/>
              </p:ext>
            </p:extLst>
          </p:nvPr>
        </p:nvGraphicFramePr>
        <p:xfrm>
          <a:off x="35496" y="620688"/>
          <a:ext cx="914400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974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5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6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7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8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9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0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1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2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3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400" tmFilter="0, 0; .2, .5; .8, .5; 1, 0"/>
                                        <p:tgtEl>
                                          <p:spTgt spid="8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00" autoRev="1" fill="hold"/>
                                        <p:tgtEl>
                                          <p:spTgt spid="8">
                                            <p:graphicEl>
                                              <a:chart seriesIdx="0" categoryIdx="14" bldStep="ptIn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categoryEl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62" y="1484784"/>
            <a:ext cx="7776864" cy="531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Компетенции</a:t>
            </a:r>
            <a:endParaRPr lang="ru-RU" sz="35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0871201"/>
              </p:ext>
            </p:extLst>
          </p:nvPr>
        </p:nvGraphicFramePr>
        <p:xfrm>
          <a:off x="439266" y="1484784"/>
          <a:ext cx="8309198" cy="1180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121744"/>
              </p:ext>
            </p:extLst>
          </p:nvPr>
        </p:nvGraphicFramePr>
        <p:xfrm>
          <a:off x="488454" y="2780928"/>
          <a:ext cx="8352706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88536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A38C5E-DB8E-4C4D-AA3B-213ED8F70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CA38C5E-DB8E-4C4D-AA3B-213ED8F70C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B564D9-F38D-4FBD-A110-3D29FEBCD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14B564D9-F38D-4FBD-A110-3D29FEBCD9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B31993-689C-4DA5-A811-41618629B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3B31993-689C-4DA5-A811-41618629BD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8000A3-2568-4C55-B1BE-39E6891A2D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308000A3-2568-4C55-B1BE-39E6891A2D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4D440A-7309-45AD-9A8E-2E803FA12E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74D440A-7309-45AD-9A8E-2E803FA12E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A38C5E-DB8E-4C4D-AA3B-213ED8F70C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graphicEl>
                                              <a:dgm id="{ACA38C5E-DB8E-4C4D-AA3B-213ED8F70C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B564D9-F38D-4FBD-A110-3D29FEBCD9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14B564D9-F38D-4FBD-A110-3D29FEBCD9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3B31993-689C-4DA5-A811-41618629B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F3B31993-689C-4DA5-A811-41618629BD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BB57538-77E9-4DEC-8820-7D9A38738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0BB57538-77E9-4DEC-8820-7D9A387380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A9061A3-B16A-4DCC-B88F-57F69B9095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graphicEl>
                                              <a:dgm id="{8A9061A3-B16A-4DCC-B88F-57F69B9095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A048B9-8C62-42CB-93BD-8E8A64B348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graphicEl>
                                              <a:dgm id="{E8A048B9-8C62-42CB-93BD-8E8A64B348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7FE8378-11F4-4471-998A-CC41A03AA2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>
                                            <p:graphicEl>
                                              <a:dgm id="{47FE8378-11F4-4471-998A-CC41A03AA2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FCFED91-5C72-4F41-8C6A-9965AA3F9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graphicEl>
                                              <a:dgm id="{5FCFED91-5C72-4F41-8C6A-9965AA3F9A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A55E28-8612-40E9-956C-903F141B1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graphicEl>
                                              <a:dgm id="{77A55E28-8612-40E9-956C-903F141B1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241C9E4-1FF7-4E1C-B1AD-371638818C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graphicEl>
                                              <a:dgm id="{4241C9E4-1FF7-4E1C-B1AD-371638818C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F674136-97FF-4C96-9DFB-51EDDA5FF1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graphicEl>
                                              <a:dgm id="{2F674136-97FF-4C96-9DFB-51EDDA5FF1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E501BA7-D13C-4C50-9108-37EB6A98C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>
                                            <p:graphicEl>
                                              <a:dgm id="{8E501BA7-D13C-4C50-9108-37EB6A98C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488F36-CFE8-43F5-BB25-E4EBF01648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">
                                            <p:graphicEl>
                                              <a:dgm id="{FC488F36-CFE8-43F5-BB25-E4EBF01648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D195FD9-973C-4132-9CC8-7689D0324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>
                                            <p:graphicEl>
                                              <a:dgm id="{6D195FD9-973C-4132-9CC8-7689D03241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B2CC6A6-3157-41B8-AF67-129F8CEC35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>
                                            <p:graphicEl>
                                              <a:dgm id="{4B2CC6A6-3157-41B8-AF67-129F8CEC35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F893C7D-FEC6-4FAA-8D8B-0C6C17AE6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">
                                            <p:graphicEl>
                                              <a:dgm id="{CF893C7D-FEC6-4FAA-8D8B-0C6C17AE63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B4B424-5963-409A-8F00-17742A1D20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>
                                            <p:graphicEl>
                                              <a:dgm id="{9FB4B424-5963-409A-8F00-17742A1D20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7A31571-0000-4971-85E3-D1F8F4FDE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">
                                            <p:graphicEl>
                                              <a:dgm id="{17A31571-0000-4971-85E3-D1F8F4FDE3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3B23293-1A9D-4144-8E5B-233CF20FFB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">
                                            <p:graphicEl>
                                              <a:dgm id="{13B23293-1A9D-4144-8E5B-233CF20FFB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5A4F978-9112-4E19-B3DD-7F7E87C009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">
                                            <p:graphicEl>
                                              <a:dgm id="{45A4F978-9112-4E19-B3DD-7F7E87C009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7135F2C-C209-4494-8328-2485567430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>
                                            <p:graphicEl>
                                              <a:dgm id="{37135F2C-C209-4494-8328-2485567430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72BBC2B-97A6-4D1A-AA77-582DC3EC8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">
                                            <p:graphicEl>
                                              <a:dgm id="{E72BBC2B-97A6-4D1A-AA77-582DC3EC8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4F85DB7-D6C7-40F2-83AC-CE93C7AC4A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">
                                            <p:graphicEl>
                                              <a:dgm id="{04F85DB7-D6C7-40F2-83AC-CE93C7AC4A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296145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Мы располагаем </a:t>
            </a:r>
            <a:b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штатом специалистов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773015"/>
              </p:ext>
            </p:extLst>
          </p:nvPr>
        </p:nvGraphicFramePr>
        <p:xfrm>
          <a:off x="107504" y="1556792"/>
          <a:ext cx="892899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287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1000"/>
    </mc:Choice>
    <mc:Fallback xmlns="">
      <p:transition advClick="0" advTm="11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198294052"/>
              </p:ext>
            </p:extLst>
          </p:nvPr>
        </p:nvGraphicFramePr>
        <p:xfrm>
          <a:off x="3851920" y="3789040"/>
          <a:ext cx="5184576" cy="3284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Квалификационный состав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73547348"/>
              </p:ext>
            </p:extLst>
          </p:nvPr>
        </p:nvGraphicFramePr>
        <p:xfrm>
          <a:off x="1547664" y="1268760"/>
          <a:ext cx="6048672" cy="3206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6202697"/>
              </p:ext>
            </p:extLst>
          </p:nvPr>
        </p:nvGraphicFramePr>
        <p:xfrm>
          <a:off x="0" y="3874120"/>
          <a:ext cx="4896544" cy="298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7591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000"/>
    </mc:Choice>
    <mc:Fallback xmlns="">
      <p:transition advClick="0"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	   Управление проектированием</a:t>
            </a:r>
            <a:b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	   организовано на базе MS </a:t>
            </a:r>
            <a:r>
              <a:rPr lang="ru-RU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Project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2" y="2086485"/>
            <a:ext cx="8901972" cy="4047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Блок-схема: узел 4"/>
          <p:cNvSpPr/>
          <p:nvPr/>
        </p:nvSpPr>
        <p:spPr>
          <a:xfrm>
            <a:off x="7077994" y="4509120"/>
            <a:ext cx="216024" cy="203324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308304" y="2348880"/>
            <a:ext cx="1701920" cy="3784961"/>
          </a:xfrm>
          <a:prstGeom prst="rect">
            <a:avLst/>
          </a:prstGeom>
          <a:solidFill>
            <a:schemeClr val="accent6">
              <a:lumMod val="20000"/>
              <a:lumOff val="8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596336" y="3766165"/>
            <a:ext cx="9334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</a:rPr>
              <a:t>Отставание</a:t>
            </a:r>
          </a:p>
        </p:txBody>
      </p:sp>
      <p:cxnSp>
        <p:nvCxnSpPr>
          <p:cNvPr id="14" name="Прямая со стрелкой 13"/>
          <p:cNvCxnSpPr>
            <a:endCxn id="5" idx="7"/>
          </p:cNvCxnSpPr>
          <p:nvPr/>
        </p:nvCxnSpPr>
        <p:spPr>
          <a:xfrm flipH="1">
            <a:off x="7262382" y="3933056"/>
            <a:ext cx="405963" cy="6058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Блок-схема: узел 15"/>
          <p:cNvSpPr/>
          <p:nvPr/>
        </p:nvSpPr>
        <p:spPr>
          <a:xfrm>
            <a:off x="7186824" y="4686424"/>
            <a:ext cx="216024" cy="203324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7152346" y="4962597"/>
            <a:ext cx="216024" cy="203324"/>
          </a:xfrm>
          <a:prstGeom prst="flowChartConnector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18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000"/>
    </mc:Choice>
    <mc:Fallback xmlns="">
      <p:transition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32" b="3528"/>
          <a:stretch/>
        </p:blipFill>
        <p:spPr bwMode="auto">
          <a:xfrm>
            <a:off x="2804322" y="2927052"/>
            <a:ext cx="3007241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Система менеджмента качества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201" y="2852936"/>
            <a:ext cx="147168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20320"/>
            <a:ext cx="1583215" cy="2241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689" y="6062016"/>
            <a:ext cx="566766" cy="52191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>
                <a:alpha val="3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низ 2"/>
          <p:cNvSpPr/>
          <p:nvPr/>
        </p:nvSpPr>
        <p:spPr>
          <a:xfrm>
            <a:off x="2987824" y="3005336"/>
            <a:ext cx="45719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54162" y="3139479"/>
            <a:ext cx="2257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476B2"/>
                </a:solidFill>
              </a:rPr>
              <a:t>Разработка плана работ</a:t>
            </a:r>
          </a:p>
        </p:txBody>
      </p:sp>
      <p:sp>
        <p:nvSpPr>
          <p:cNvPr id="11" name="Стрелка вниз 10"/>
          <p:cNvSpPr/>
          <p:nvPr/>
        </p:nvSpPr>
        <p:spPr>
          <a:xfrm>
            <a:off x="2987824" y="3762908"/>
            <a:ext cx="45719" cy="1754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47265" y="4537356"/>
            <a:ext cx="2257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476B2"/>
                </a:solidFill>
              </a:rPr>
              <a:t>Разработка проекта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2987824" y="5620094"/>
            <a:ext cx="45719" cy="7070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54162" y="5819746"/>
            <a:ext cx="2257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4476B2"/>
                </a:solidFill>
              </a:rPr>
              <a:t>Завершение и анализ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467543" y="1556792"/>
            <a:ext cx="820891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регламентирует полный цикл разработки, выпуска, контроля качества проектной документации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основана на автоматизации управления производством </a:t>
            </a:r>
          </a:p>
        </p:txBody>
      </p:sp>
    </p:spTree>
    <p:extLst>
      <p:ext uri="{BB962C8B-B14F-4D97-AF65-F5344CB8AC3E}">
        <p14:creationId xmlns:p14="http://schemas.microsoft.com/office/powerpoint/2010/main" val="184459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rmAutofit/>
          </a:bodyPr>
          <a:lstStyle/>
          <a:p>
            <a:r>
              <a:rPr lang="ru-RU" sz="35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Библиотека элементов </a:t>
            </a:r>
            <a:br>
              <a:rPr lang="ru-RU" sz="28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и типовых узлов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11521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spc="-80" dirty="0">
                <a:latin typeface="Arial" pitchFamily="34" charset="0"/>
                <a:cs typeface="Arial" pitchFamily="34" charset="0"/>
              </a:rPr>
              <a:t>Коллективом проектного института разработана  библиотека </a:t>
            </a:r>
            <a:r>
              <a:rPr lang="en-US" sz="2000" spc="-80" dirty="0">
                <a:latin typeface="Arial" pitchFamily="34" charset="0"/>
                <a:cs typeface="Arial" pitchFamily="34" charset="0"/>
              </a:rPr>
              <a:t>(2D </a:t>
            </a:r>
            <a:r>
              <a:rPr lang="ru-RU" sz="2000" spc="-80" dirty="0">
                <a:latin typeface="Arial" pitchFamily="34" charset="0"/>
                <a:cs typeface="Arial" pitchFamily="34" charset="0"/>
              </a:rPr>
              <a:t>и </a:t>
            </a:r>
            <a:r>
              <a:rPr lang="en-US" sz="2000" spc="-80" dirty="0">
                <a:latin typeface="Arial" pitchFamily="34" charset="0"/>
                <a:cs typeface="Arial" pitchFamily="34" charset="0"/>
              </a:rPr>
              <a:t>3D)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элементов, типовых узлов, схем, что позволяет значительно сократить сроки проектирования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061" y="2132856"/>
            <a:ext cx="1104565" cy="421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952" y="2286436"/>
            <a:ext cx="1153476" cy="421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26" y="2492896"/>
            <a:ext cx="1285926" cy="421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32339"/>
            <a:ext cx="1831416" cy="186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203015"/>
            <a:ext cx="2028848" cy="129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70" y="2636912"/>
            <a:ext cx="2435276" cy="215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574" y="2708920"/>
            <a:ext cx="2191456" cy="2331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58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853507"/>
            <a:ext cx="2460951" cy="186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296145"/>
          </a:xfrm>
          <a:solidFill>
            <a:srgbClr val="4476B2"/>
          </a:solidFill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  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Технология проектирования</a:t>
            </a:r>
          </a:p>
        </p:txBody>
      </p:sp>
      <p:pic>
        <p:nvPicPr>
          <p:cNvPr id="4" name="Рисунок 11" descr="1264159256_lxg0tzwzvpmc38o.jpe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10" b="38334"/>
          <a:stretch/>
        </p:blipFill>
        <p:spPr bwMode="auto">
          <a:xfrm>
            <a:off x="511746" y="6165304"/>
            <a:ext cx="121365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412776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Arial" pitchFamily="34" charset="0"/>
                <a:cs typeface="Arial" pitchFamily="34" charset="0"/>
              </a:rPr>
              <a:t>выполняется с использованием линейки продуктов компаний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Autodesk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и </a:t>
            </a:r>
            <a:r>
              <a:rPr lang="en-US" sz="2400" dirty="0"/>
              <a:t>EPLAN Software &amp; Service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адаптированных под специфику производства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56" y="2628732"/>
            <a:ext cx="1733925" cy="123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76" y="3162737"/>
            <a:ext cx="1957965" cy="139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14676"/>
            <a:ext cx="2736304" cy="129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579"/>
            <a:ext cx="769563" cy="203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51920" y="3068960"/>
            <a:ext cx="511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визуально оценить результат проектирования;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сократить количество ошибок</a:t>
            </a:r>
            <a:r>
              <a:rPr lang="en-US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solidFill>
                <a:srgbClr val="4476B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упростить процесс получения плоских изображений из трехмерных</a:t>
            </a:r>
            <a:r>
              <a:rPr lang="en-US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;</a:t>
            </a:r>
            <a:endParaRPr lang="ru-RU" sz="1200" dirty="0">
              <a:solidFill>
                <a:srgbClr val="4476B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использовать гибкое проектирование, основанное на взаиморасположении объектов и связности всех частей проекта;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200" dirty="0">
              <a:solidFill>
                <a:srgbClr val="4476B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801" y="2699628"/>
            <a:ext cx="4392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4476B2"/>
                </a:solidFill>
              </a:rPr>
              <a:t>Проектирование объектов в </a:t>
            </a:r>
            <a:r>
              <a:rPr lang="en-US" dirty="0">
                <a:solidFill>
                  <a:srgbClr val="4476B2"/>
                </a:solidFill>
              </a:rPr>
              <a:t>3D </a:t>
            </a:r>
            <a:r>
              <a:rPr lang="ru-RU" dirty="0">
                <a:solidFill>
                  <a:srgbClr val="4476B2"/>
                </a:solidFill>
              </a:rPr>
              <a:t>позволяет</a:t>
            </a:r>
            <a:r>
              <a:rPr lang="en-US" dirty="0">
                <a:solidFill>
                  <a:srgbClr val="4476B2"/>
                </a:solidFill>
              </a:rPr>
              <a:t>: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703" y="5186949"/>
            <a:ext cx="3189785" cy="1536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716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47E6C1-DBA6-4289-8BF8-1EE40730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68D0EB2-1B29-48B5-9970-AAF34CCA3972}"/>
              </a:ext>
            </a:extLst>
          </p:cNvPr>
          <p:cNvSpPr txBox="1">
            <a:spLocks/>
          </p:cNvSpPr>
          <p:nvPr/>
        </p:nvSpPr>
        <p:spPr>
          <a:xfrm>
            <a:off x="457200" y="116632"/>
            <a:ext cx="8229600" cy="1483568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нашему проекту построена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запущена Троицкая  пуско</a:t>
            </a:r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отопительная котельная 130 МВТ.</a:t>
            </a:r>
          </a:p>
          <a:p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624CD2A-8AED-47A4-9185-B51E061C8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0808"/>
            <a:ext cx="8229599" cy="4959298"/>
          </a:xfrm>
        </p:spPr>
      </p:pic>
    </p:spTree>
    <p:extLst>
      <p:ext uri="{BB962C8B-B14F-4D97-AF65-F5344CB8AC3E}">
        <p14:creationId xmlns:p14="http://schemas.microsoft.com/office/powerpoint/2010/main" val="21683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99C0AB4-6F59-4FA1-9058-61BC3CC7E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8332F4-3514-460D-A0A8-D2678CCA9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90" y="1600200"/>
            <a:ext cx="8195810" cy="452331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8516E77-5ED9-45E5-AD3B-8127DABE89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b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роицкая  пуско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отопительная котельная 130 МВТ.</a:t>
            </a:r>
          </a:p>
          <a:p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2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3936437" cy="29523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1"/>
            <a:ext cx="8229600" cy="128465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ru-RU" sz="3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Расчет сметной стоимости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646"/>
          <a:stretch/>
        </p:blipFill>
        <p:spPr bwMode="auto">
          <a:xfrm>
            <a:off x="611560" y="1523822"/>
            <a:ext cx="2146317" cy="2769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44001"/>
            <a:ext cx="3745123" cy="304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3443" y="5528987"/>
            <a:ext cx="3374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Выполняется в программных комплексах:</a:t>
            </a:r>
          </a:p>
          <a:p>
            <a:r>
              <a:rPr lang="ru-RU" sz="1600" dirty="0" err="1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Смета.ру</a:t>
            </a:r>
            <a:endParaRPr lang="ru-RU" sz="1600" dirty="0">
              <a:solidFill>
                <a:srgbClr val="4476B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600" dirty="0">
                <a:solidFill>
                  <a:srgbClr val="4476B2"/>
                </a:solidFill>
                <a:latin typeface="Arial" pitchFamily="34" charset="0"/>
                <a:cs typeface="Arial" pitchFamily="34" charset="0"/>
              </a:rPr>
              <a:t>Гранд-смета</a:t>
            </a:r>
          </a:p>
          <a:p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470" y="1484784"/>
            <a:ext cx="16668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088" y="4551307"/>
            <a:ext cx="1484243" cy="2075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35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96144"/>
          </a:xfrm>
          <a:solidFill>
            <a:srgbClr val="4476B2"/>
          </a:solidFill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Контактная информация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084168" y="3573016"/>
            <a:ext cx="2980005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Республика Беларусь, г. Минск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пр. Дзержинского 3б, пом.43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Тел</a:t>
            </a:r>
            <a:r>
              <a:rPr lang="en-US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факс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+375 17 316-01-84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5B89C1"/>
                </a:solidFill>
                <a:latin typeface="Arial" pitchFamily="34" charset="0"/>
                <a:cs typeface="Arial" pitchFamily="34" charset="0"/>
              </a:rPr>
              <a:t>info@rosep-m.ru</a:t>
            </a:r>
            <a:endParaRPr lang="ru-RU" sz="2000" dirty="0">
              <a:solidFill>
                <a:srgbClr val="5B89C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561" y="1412776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latin typeface="Arial" pitchFamily="34" charset="0"/>
                <a:cs typeface="Arial" pitchFamily="34" charset="0"/>
              </a:rPr>
              <a:t>СООО «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РосЭнергоПроект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-М»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CFA170-BDE3-4CF5-A193-5CB1F3EF2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61" y="2420888"/>
            <a:ext cx="5342575" cy="410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5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C68E42-CE8D-4683-BBB3-3E7251CAE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83849"/>
            <a:ext cx="82296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1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FA7FC4A-1B48-4A98-943A-8BF718AE9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73" y="1600200"/>
            <a:ext cx="8258527" cy="428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5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9F2E25-34D2-4001-BEFD-7228D6BE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93395"/>
            <a:ext cx="8229600" cy="498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1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56792"/>
            <a:ext cx="8229600" cy="506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349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628800"/>
            <a:ext cx="822007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43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800"/>
            <a:ext cx="822960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99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800"/>
            <a:ext cx="8229600" cy="486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3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628800"/>
            <a:ext cx="8220075" cy="462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35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574254"/>
            <a:ext cx="8220075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768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54646"/>
            <a:ext cx="8229600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16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0738"/>
            <a:ext cx="82296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57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545679"/>
            <a:ext cx="8220075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628800"/>
            <a:ext cx="823912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3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628800"/>
            <a:ext cx="82200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662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1509464"/>
            <a:ext cx="8239125" cy="5231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66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516335"/>
            <a:ext cx="8220075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62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42628"/>
            <a:ext cx="82296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3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556793"/>
            <a:ext cx="822007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484785"/>
            <a:ext cx="822007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174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822960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62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82296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995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484784"/>
            <a:ext cx="821055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25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484785"/>
            <a:ext cx="8220075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6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1"/>
            <a:ext cx="8280920" cy="5040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31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20891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60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35292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54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0891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480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809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20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280920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72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28092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1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8092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04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1"/>
            <a:ext cx="8280920" cy="5137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824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20891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4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280919" cy="5077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32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08912" cy="520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61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35" y="1628800"/>
            <a:ext cx="8258422" cy="486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98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051D18-1EB5-4275-8354-09DDF9B53E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4476B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работ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AE6B11-563B-4377-872B-2089A0225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58330"/>
            <a:ext cx="8280920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81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s xmlns="4C9059EA-6602-4428-B873-31810F12EA7C" xsi:nil="true"/>
    <Status xmlns="4C9059EA-6602-4428-B873-31810F12EA7C">Черновик</Status>
    <Owner xmlns="4C9059EA-6602-4428-B873-31810F12EA7C">
      <UserInfo>
        <DisplayName/>
        <AccountId xsi:nil="true"/>
        <AccountType/>
      </UserInfo>
    </Own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 сайта проекта" ma:contentTypeID="0x0101008A98423170284BEEB635F43C3CF4E98B006216BCEF956D60419D7BA55B411565E3" ma:contentTypeVersion="0" ma:contentTypeDescription="" ma:contentTypeScope="" ma:versionID="9f3988fc469ad56a6ee609722b106cb4">
  <xsd:schema xmlns:xsd="http://www.w3.org/2001/XMLSchema" xmlns:xs="http://www.w3.org/2001/XMLSchema" xmlns:p="http://schemas.microsoft.com/office/2006/metadata/properties" xmlns:ns2="4C9059EA-6602-4428-B873-31810F12EA7C" targetNamespace="http://schemas.microsoft.com/office/2006/metadata/properties" ma:root="true" ma:fieldsID="8702384435ece2433c4f5e3967d2c1db" ns2:_="">
    <xsd:import namespace="4C9059EA-6602-4428-B873-31810F12EA7C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Status" minOccurs="0"/>
                <xsd:element ref="ns2:Link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9059EA-6602-4428-B873-31810F12EA7C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Владелец" ma:list="UserInfo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atus" ma:index="9" nillable="true" ma:displayName="Состояние" ma:default="Черновик" ma:internalName="Status">
      <xsd:simpleType>
        <xsd:restriction base="dms:Choice">
          <xsd:enumeration value="Черновик"/>
          <xsd:enumeration value="Готов к рассмотрению"/>
          <xsd:enumeration value="Окончательная версия"/>
        </xsd:restriction>
      </xsd:simpleType>
    </xsd:element>
    <xsd:element name="Links" ma:index="10" nillable="true" ma:displayName="Ссылки" ma:internalName="Links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989470-4951-40EF-8983-310414A60638}">
  <ds:schemaRefs>
    <ds:schemaRef ds:uri="http://schemas.openxmlformats.org/package/2006/metadata/core-properties"/>
    <ds:schemaRef ds:uri="http://schemas.microsoft.com/office/2006/documentManagement/types"/>
    <ds:schemaRef ds:uri="4C9059EA-6602-4428-B873-31810F12EA7C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5201ADC-7162-4F53-9229-BC0EFF6E8B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26E138-FEA7-43D4-8DDC-B73D60F71B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9059EA-6602-4428-B873-31810F12EA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6306</TotalTime>
  <Words>641</Words>
  <Application>Microsoft Office PowerPoint</Application>
  <PresentationFormat>Экран (4:3)</PresentationFormat>
  <Paragraphs>198</Paragraphs>
  <Slides>52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6" baseType="lpstr">
      <vt:lpstr>Arial</vt:lpstr>
      <vt:lpstr>Calibri</vt:lpstr>
      <vt:lpstr>Wingdings</vt:lpstr>
      <vt:lpstr>Тема Office</vt:lpstr>
      <vt:lpstr>Презентация PowerPoint</vt:lpstr>
      <vt:lpstr>  СООО «РосЭнергоПроект-М»            </vt:lpstr>
      <vt:lpstr>  Основные заказчики</vt:lpstr>
      <vt:lpstr>   Осуществляем разработку всех  разделов проектной документации</vt:lpstr>
      <vt:lpstr> Компетенции</vt:lpstr>
      <vt:lpstr>Мы располагаем  штатом специалистов</vt:lpstr>
      <vt:lpstr> Квалификационный состав</vt:lpstr>
      <vt:lpstr>       Управление проектированием      организовано на базе MS Project</vt:lpstr>
      <vt:lpstr> Система менеджмента качества</vt:lpstr>
      <vt:lpstr> Библиотека элементов        и типовых узлов </vt:lpstr>
      <vt:lpstr>   Технология проектирования</vt:lpstr>
      <vt:lpstr> </vt:lpstr>
      <vt:lpstr> Троицкая  пуско-отопительная котельная 130 МВТ. </vt:lpstr>
      <vt:lpstr> Расчет сметной стоимости</vt:lpstr>
      <vt:lpstr> Контактная информация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  <vt:lpstr>Опыт работ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СРОКИ И КАЧЕСТВО</dc:title>
  <dc:creator>Pavel.Cheushev</dc:creator>
  <cp:lastModifiedBy>Жуков Павел Владимирович</cp:lastModifiedBy>
  <cp:revision>433</cp:revision>
  <cp:lastPrinted>2012-04-30T11:34:46Z</cp:lastPrinted>
  <dcterms:created xsi:type="dcterms:W3CDTF">2011-03-23T08:09:24Z</dcterms:created>
  <dcterms:modified xsi:type="dcterms:W3CDTF">2023-02-02T11:15:18Z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0x0101008A98423170284BEEB635F43C3CF4E98B006216BCEF956D60419D7BA55B411565E3</vt:lpwstr>
  </property>
</Properties>
</file>